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333" r:id="rId9"/>
    <p:sldId id="334" r:id="rId10"/>
    <p:sldId id="298" r:id="rId11"/>
    <p:sldId id="262" r:id="rId12"/>
    <p:sldId id="263" r:id="rId13"/>
    <p:sldId id="335" r:id="rId14"/>
    <p:sldId id="299" r:id="rId15"/>
    <p:sldId id="302" r:id="rId16"/>
    <p:sldId id="264" r:id="rId17"/>
    <p:sldId id="266" r:id="rId18"/>
    <p:sldId id="26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36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64329A90-00A5-4FDB-AAF0-60E3A354A56C}" v="54" dt="2022-05-09T13:00:31.952"/>
    <p1510:client id="{76DF6DB8-F2E5-6C48-9ABE-786D868B0110}" v="955" dt="2021-07-13T17:56:41.616"/>
    <p1510:client id="{7A13C8D9-1250-42F3-ADFA-AF783647B06C}" v="1591" dt="2022-05-12T15:13:55.788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842642F-AE27-4EAA-9FF7-259F54C63496}" v="3437" dt="2022-05-19T11:46:23.574"/>
    <p1510:client id="{998F4E3E-1A76-4A6B-98B6-08752F3768B3}" v="4" dt="2021-08-10T21:41:11.021"/>
    <p1510:client id="{9F30A1D2-6717-426C-A658-3A50309723ED}" v="4" dt="2021-08-10T21:42:35.526"/>
    <p1510:client id="{ABBC234F-244A-49C2-A2E6-323C303022F0}" v="1375" dt="2022-05-24T16:41:24.437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E2DCB268-89CE-4BC0-BC55-412DC1F91350}" v="154" dt="2022-05-24T16:53:38.42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Антон Клебеко" userId="26746af2afcdbc2f" providerId="Windows Live" clId="Web-{64329A90-00A5-4FDB-AAF0-60E3A354A56C}"/>
    <pc:docChg chg="modSld">
      <pc:chgData name="Антон Клебеко" userId="26746af2afcdbc2f" providerId="Windows Live" clId="Web-{64329A90-00A5-4FDB-AAF0-60E3A354A56C}" dt="2022-05-09T13:00:31.936" v="28" actId="20577"/>
      <pc:docMkLst>
        <pc:docMk/>
      </pc:docMkLst>
      <pc:sldChg chg="modSp">
        <pc:chgData name="Антон Клебеко" userId="26746af2afcdbc2f" providerId="Windows Live" clId="Web-{64329A90-00A5-4FDB-AAF0-60E3A354A56C}" dt="2022-05-09T13:00:31.936" v="28" actId="20577"/>
        <pc:sldMkLst>
          <pc:docMk/>
          <pc:sldMk cId="1277611629" sldId="327"/>
        </pc:sldMkLst>
        <pc:spChg chg="mod">
          <ac:chgData name="Антон Клебеко" userId="26746af2afcdbc2f" providerId="Windows Live" clId="Web-{64329A90-00A5-4FDB-AAF0-60E3A354A56C}" dt="2022-05-09T13:00:31.936" v="28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ton Kliabeka" userId="26746af2afcdbc2f" providerId="Windows Live" clId="Web-{9842642F-AE27-4EAA-9FF7-259F54C63496}"/>
    <pc:docChg chg="modSld">
      <pc:chgData name="Anton Kliabeka" userId="26746af2afcdbc2f" providerId="Windows Live" clId="Web-{9842642F-AE27-4EAA-9FF7-259F54C63496}" dt="2022-05-19T11:46:23.574" v="2740"/>
      <pc:docMkLst>
        <pc:docMk/>
      </pc:docMkLst>
      <pc:sldChg chg="modSp">
        <pc:chgData name="Anton Kliabeka" userId="26746af2afcdbc2f" providerId="Windows Live" clId="Web-{9842642F-AE27-4EAA-9FF7-259F54C63496}" dt="2022-05-16T10:07:05.179" v="1270" actId="20577"/>
        <pc:sldMkLst>
          <pc:docMk/>
          <pc:sldMk cId="1553432724" sldId="262"/>
        </pc:sldMkLst>
        <pc:spChg chg="mod">
          <ac:chgData name="Anton Kliabeka" userId="26746af2afcdbc2f" providerId="Windows Live" clId="Web-{9842642F-AE27-4EAA-9FF7-259F54C63496}" dt="2022-05-16T10:07:05.179" v="1270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">
        <pc:chgData name="Anton Kliabeka" userId="26746af2afcdbc2f" providerId="Windows Live" clId="Web-{9842642F-AE27-4EAA-9FF7-259F54C63496}" dt="2022-05-16T09:05:38.797" v="862" actId="20577"/>
        <pc:sldMkLst>
          <pc:docMk/>
          <pc:sldMk cId="2987552906" sldId="264"/>
        </pc:sldMkLst>
        <pc:spChg chg="add mod">
          <ac:chgData name="Anton Kliabeka" userId="26746af2afcdbc2f" providerId="Windows Live" clId="Web-{9842642F-AE27-4EAA-9FF7-259F54C63496}" dt="2022-05-16T09:04:00.404" v="815" actId="20577"/>
          <ac:spMkLst>
            <pc:docMk/>
            <pc:sldMk cId="2987552906" sldId="264"/>
            <ac:spMk id="2" creationId="{D9CF517B-E9A9-DAAC-DB8F-91B5125842E7}"/>
          </ac:spMkLst>
        </pc:spChg>
        <pc:spChg chg="add mod">
          <ac:chgData name="Anton Kliabeka" userId="26746af2afcdbc2f" providerId="Windows Live" clId="Web-{9842642F-AE27-4EAA-9FF7-259F54C63496}" dt="2022-05-16T09:02:07.432" v="799" actId="1076"/>
          <ac:spMkLst>
            <pc:docMk/>
            <pc:sldMk cId="2987552906" sldId="264"/>
            <ac:spMk id="3" creationId="{AA88ED1F-B21D-9529-23CB-270DFC616E27}"/>
          </ac:spMkLst>
        </pc:spChg>
        <pc:spChg chg="mod">
          <ac:chgData name="Anton Kliabeka" userId="26746af2afcdbc2f" providerId="Windows Live" clId="Web-{9842642F-AE27-4EAA-9FF7-259F54C63496}" dt="2022-05-16T09:05:38.797" v="862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6T09:02:07.463" v="800" actId="1076"/>
          <ac:spMkLst>
            <pc:docMk/>
            <pc:sldMk cId="2987552906" sldId="264"/>
            <ac:spMk id="7" creationId="{21C4162B-63B1-D00C-F851-994ABB29F482}"/>
          </ac:spMkLst>
        </pc:spChg>
        <pc:spChg chg="add mod">
          <ac:chgData name="Anton Kliabeka" userId="26746af2afcdbc2f" providerId="Windows Live" clId="Web-{9842642F-AE27-4EAA-9FF7-259F54C63496}" dt="2022-05-16T09:01:58.713" v="796" actId="1076"/>
          <ac:spMkLst>
            <pc:docMk/>
            <pc:sldMk cId="2987552906" sldId="264"/>
            <ac:spMk id="9" creationId="{5627FB96-4335-7215-E444-08D2930915F4}"/>
          </ac:spMkLst>
        </pc:spChg>
        <pc:spChg chg="add mod">
          <ac:chgData name="Anton Kliabeka" userId="26746af2afcdbc2f" providerId="Windows Live" clId="Web-{9842642F-AE27-4EAA-9FF7-259F54C63496}" dt="2022-05-16T09:01:58.744" v="797" actId="1076"/>
          <ac:spMkLst>
            <pc:docMk/>
            <pc:sldMk cId="2987552906" sldId="264"/>
            <ac:spMk id="10" creationId="{95225E09-5EC5-9692-2062-299845ECB3E9}"/>
          </ac:spMkLst>
        </pc:spChg>
        <pc:spChg chg="add mod">
          <ac:chgData name="Anton Kliabeka" userId="26746af2afcdbc2f" providerId="Windows Live" clId="Web-{9842642F-AE27-4EAA-9FF7-259F54C63496}" dt="2022-05-16T09:02:07.479" v="801" actId="1076"/>
          <ac:spMkLst>
            <pc:docMk/>
            <pc:sldMk cId="2987552906" sldId="264"/>
            <ac:spMk id="11" creationId="{762C8CFD-EA74-DD34-F56F-FF217A762D5E}"/>
          </ac:spMkLst>
        </pc:spChg>
        <pc:spChg chg="add mod">
          <ac:chgData name="Anton Kliabeka" userId="26746af2afcdbc2f" providerId="Windows Live" clId="Web-{9842642F-AE27-4EAA-9FF7-259F54C63496}" dt="2022-05-16T09:01:58.776" v="798" actId="1076"/>
          <ac:spMkLst>
            <pc:docMk/>
            <pc:sldMk cId="2987552906" sldId="264"/>
            <ac:spMk id="12" creationId="{FAB0995E-2881-2E3F-2847-EC5ABB0263A8}"/>
          </ac:spMkLst>
        </pc:spChg>
      </pc:sldChg>
      <pc:sldChg chg="modSp">
        <pc:chgData name="Anton Kliabeka" userId="26746af2afcdbc2f" providerId="Windows Live" clId="Web-{9842642F-AE27-4EAA-9FF7-259F54C63496}" dt="2022-05-16T09:19:08.210" v="972" actId="20577"/>
        <pc:sldMkLst>
          <pc:docMk/>
          <pc:sldMk cId="1578726356" sldId="265"/>
        </pc:sldMkLst>
        <pc:spChg chg="mod">
          <ac:chgData name="Anton Kliabeka" userId="26746af2afcdbc2f" providerId="Windows Live" clId="Web-{9842642F-AE27-4EAA-9FF7-259F54C63496}" dt="2022-05-16T09:19:08.210" v="97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">
        <pc:chgData name="Anton Kliabeka" userId="26746af2afcdbc2f" providerId="Windows Live" clId="Web-{9842642F-AE27-4EAA-9FF7-259F54C63496}" dt="2022-05-16T08:43:42.042" v="583" actId="20577"/>
        <pc:sldMkLst>
          <pc:docMk/>
          <pc:sldMk cId="779971636" sldId="266"/>
        </pc:sldMkLst>
        <pc:spChg chg="add mod">
          <ac:chgData name="Anton Kliabeka" userId="26746af2afcdbc2f" providerId="Windows Live" clId="Web-{9842642F-AE27-4EAA-9FF7-259F54C63496}" dt="2022-05-16T08:43:13.901" v="580" actId="20577"/>
          <ac:spMkLst>
            <pc:docMk/>
            <pc:sldMk cId="779971636" sldId="266"/>
            <ac:spMk id="2" creationId="{0095FB15-7267-0374-8D4C-FDC704ED6F82}"/>
          </ac:spMkLst>
        </pc:spChg>
        <pc:spChg chg="mod">
          <ac:chgData name="Anton Kliabeka" userId="26746af2afcdbc2f" providerId="Windows Live" clId="Web-{9842642F-AE27-4EAA-9FF7-259F54C63496}" dt="2022-05-16T08:43:42.042" v="583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">
        <pc:chgData name="Anton Kliabeka" userId="26746af2afcdbc2f" providerId="Windows Live" clId="Web-{9842642F-AE27-4EAA-9FF7-259F54C63496}" dt="2022-05-19T08:10:02.412" v="1485" actId="20577"/>
        <pc:sldMkLst>
          <pc:docMk/>
          <pc:sldMk cId="3865605948" sldId="269"/>
        </pc:sldMkLst>
        <pc:spChg chg="del">
          <ac:chgData name="Anton Kliabeka" userId="26746af2afcdbc2f" providerId="Windows Live" clId="Web-{9842642F-AE27-4EAA-9FF7-259F54C63496}" dt="2022-05-19T08:06:12.703" v="1463"/>
          <ac:spMkLst>
            <pc:docMk/>
            <pc:sldMk cId="3865605948" sldId="269"/>
            <ac:spMk id="3" creationId="{373827F3-F386-AA4E-80ED-D86DEF8C158D}"/>
          </ac:spMkLst>
        </pc:spChg>
        <pc:spChg chg="add del mod">
          <ac:chgData name="Anton Kliabeka" userId="26746af2afcdbc2f" providerId="Windows Live" clId="Web-{9842642F-AE27-4EAA-9FF7-259F54C63496}" dt="2022-05-19T08:04:19.091" v="1458"/>
          <ac:spMkLst>
            <pc:docMk/>
            <pc:sldMk cId="3865605948" sldId="269"/>
            <ac:spMk id="7" creationId="{7D55290C-4CA8-103C-720D-F55C3A1AB8A7}"/>
          </ac:spMkLst>
        </pc:spChg>
        <pc:spChg chg="add mod">
          <ac:chgData name="Anton Kliabeka" userId="26746af2afcdbc2f" providerId="Windows Live" clId="Web-{9842642F-AE27-4EAA-9FF7-259F54C63496}" dt="2022-05-19T08:10:02.412" v="1485" actId="20577"/>
          <ac:spMkLst>
            <pc:docMk/>
            <pc:sldMk cId="3865605948" sldId="269"/>
            <ac:spMk id="10" creationId="{BAA56D0F-EEDD-712F-A777-4E9A8777A7D3}"/>
          </ac:spMkLst>
        </pc:spChg>
        <pc:picChg chg="add del mod">
          <ac:chgData name="Anton Kliabeka" userId="26746af2afcdbc2f" providerId="Windows Live" clId="Web-{9842642F-AE27-4EAA-9FF7-259F54C63496}" dt="2022-05-19T08:05:49.593" v="1460"/>
          <ac:picMkLst>
            <pc:docMk/>
            <pc:sldMk cId="3865605948" sldId="269"/>
            <ac:picMk id="8" creationId="{81B51ABA-333C-5B70-589C-8C014B8E0F61}"/>
          </ac:picMkLst>
        </pc:picChg>
        <pc:picChg chg="add mod">
          <ac:chgData name="Anton Kliabeka" userId="26746af2afcdbc2f" providerId="Windows Live" clId="Web-{9842642F-AE27-4EAA-9FF7-259F54C63496}" dt="2022-05-19T08:06:19.969" v="1465" actId="14100"/>
          <ac:picMkLst>
            <pc:docMk/>
            <pc:sldMk cId="3865605948" sldId="269"/>
            <ac:picMk id="9" creationId="{42C06C64-4A73-9289-2EDE-C876282875AE}"/>
          </ac:picMkLst>
        </pc:picChg>
        <pc:cxnChg chg="add del">
          <ac:chgData name="Anton Kliabeka" userId="26746af2afcdbc2f" providerId="Windows Live" clId="Web-{9842642F-AE27-4EAA-9FF7-259F54C63496}" dt="2022-05-19T08:03:54.778" v="1454"/>
          <ac:cxnSpMkLst>
            <pc:docMk/>
            <pc:sldMk cId="3865605948" sldId="269"/>
            <ac:cxnSpMk id="2" creationId="{C1A9DFC9-A653-28FF-75A7-C4E9B4A25DF7}"/>
          </ac:cxnSpMkLst>
        </pc:cxnChg>
      </pc:sldChg>
      <pc:sldChg chg="addSp delSp modSp">
        <pc:chgData name="Anton Kliabeka" userId="26746af2afcdbc2f" providerId="Windows Live" clId="Web-{9842642F-AE27-4EAA-9FF7-259F54C63496}" dt="2022-05-19T10:02:44.503" v="2417" actId="20577"/>
        <pc:sldMkLst>
          <pc:docMk/>
          <pc:sldMk cId="2727850971" sldId="270"/>
        </pc:sldMkLst>
        <pc:spChg chg="add del">
          <ac:chgData name="Anton Kliabeka" userId="26746af2afcdbc2f" providerId="Windows Live" clId="Web-{9842642F-AE27-4EAA-9FF7-259F54C63496}" dt="2022-05-19T08:57:26.858" v="1813"/>
          <ac:spMkLst>
            <pc:docMk/>
            <pc:sldMk cId="2727850971" sldId="270"/>
            <ac:spMk id="2" creationId="{19D5EEB4-F03E-1E58-2E9C-5E36D416E84B}"/>
          </ac:spMkLst>
        </pc:spChg>
        <pc:spChg chg="del">
          <ac:chgData name="Anton Kliabeka" userId="26746af2afcdbc2f" providerId="Windows Live" clId="Web-{9842642F-AE27-4EAA-9FF7-259F54C63496}" dt="2022-05-19T08:57:14.749" v="1811"/>
          <ac:spMkLst>
            <pc:docMk/>
            <pc:sldMk cId="2727850971" sldId="270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11:09.535" v="1985" actId="20577"/>
          <ac:spMkLst>
            <pc:docMk/>
            <pc:sldMk cId="2727850971" sldId="270"/>
            <ac:spMk id="7" creationId="{E5B0B034-B8DD-A76C-F110-69D170A0D0E1}"/>
          </ac:spMkLst>
        </pc:spChg>
        <pc:spChg chg="add del">
          <ac:chgData name="Anton Kliabeka" userId="26746af2afcdbc2f" providerId="Windows Live" clId="Web-{9842642F-AE27-4EAA-9FF7-259F54C63496}" dt="2022-05-19T08:59:14.517" v="1827"/>
          <ac:spMkLst>
            <pc:docMk/>
            <pc:sldMk cId="2727850971" sldId="270"/>
            <ac:spMk id="9" creationId="{F20F381D-176E-9291-40AE-0A4837DF1BE3}"/>
          </ac:spMkLst>
        </pc:spChg>
        <pc:spChg chg="add del">
          <ac:chgData name="Anton Kliabeka" userId="26746af2afcdbc2f" providerId="Windows Live" clId="Web-{9842642F-AE27-4EAA-9FF7-259F54C63496}" dt="2022-05-19T08:59:24.705" v="1829"/>
          <ac:spMkLst>
            <pc:docMk/>
            <pc:sldMk cId="2727850971" sldId="270"/>
            <ac:spMk id="11" creationId="{27976FD8-F942-C978-A441-7247C5987C5E}"/>
          </ac:spMkLst>
        </pc:spChg>
        <pc:spChg chg="add mod">
          <ac:chgData name="Anton Kliabeka" userId="26746af2afcdbc2f" providerId="Windows Live" clId="Web-{9842642F-AE27-4EAA-9FF7-259F54C63496}" dt="2022-05-19T09:02:00.037" v="1862" actId="1076"/>
          <ac:spMkLst>
            <pc:docMk/>
            <pc:sldMk cId="2727850971" sldId="270"/>
            <ac:spMk id="12" creationId="{FAD0C9C1-394A-CD10-63C4-98201295268F}"/>
          </ac:spMkLst>
        </pc:spChg>
        <pc:spChg chg="add mod">
          <ac:chgData name="Anton Kliabeka" userId="26746af2afcdbc2f" providerId="Windows Live" clId="Web-{9842642F-AE27-4EAA-9FF7-259F54C63496}" dt="2022-05-19T10:02:44.503" v="2417" actId="20577"/>
          <ac:spMkLst>
            <pc:docMk/>
            <pc:sldMk cId="2727850971" sldId="270"/>
            <ac:spMk id="13" creationId="{873998B4-0570-34C6-957C-7F3DECEE68CF}"/>
          </ac:spMkLst>
        </pc:spChg>
        <pc:cxnChg chg="add mod">
          <ac:chgData name="Anton Kliabeka" userId="26746af2afcdbc2f" providerId="Windows Live" clId="Web-{9842642F-AE27-4EAA-9FF7-259F54C63496}" dt="2022-05-19T09:01:56.037" v="1861" actId="14100"/>
          <ac:cxnSpMkLst>
            <pc:docMk/>
            <pc:sldMk cId="2727850971" sldId="270"/>
            <ac:cxnSpMk id="15" creationId="{E4FEA4C0-0EBA-76DE-B911-CE460F18E4CC}"/>
          </ac:cxnSpMkLst>
        </pc:cxnChg>
      </pc:sldChg>
      <pc:sldChg chg="modSp">
        <pc:chgData name="Anton Kliabeka" userId="26746af2afcdbc2f" providerId="Windows Live" clId="Web-{9842642F-AE27-4EAA-9FF7-259F54C63496}" dt="2022-05-16T09:36:22.738" v="1069" actId="20577"/>
        <pc:sldMkLst>
          <pc:docMk/>
          <pc:sldMk cId="148114319" sldId="276"/>
        </pc:sldMkLst>
        <pc:spChg chg="mod">
          <ac:chgData name="Anton Kliabeka" userId="26746af2afcdbc2f" providerId="Windows Live" clId="Web-{9842642F-AE27-4EAA-9FF7-259F54C63496}" dt="2022-05-16T09:36:22.738" v="1069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">
        <pc:chgData name="Anton Kliabeka" userId="26746af2afcdbc2f" providerId="Windows Live" clId="Web-{9842642F-AE27-4EAA-9FF7-259F54C63496}" dt="2022-05-19T07:53:55.795" v="1452" actId="1076"/>
        <pc:sldMkLst>
          <pc:docMk/>
          <pc:sldMk cId="1813711241" sldId="293"/>
        </pc:sldMkLst>
        <pc:spChg chg="add mod">
          <ac:chgData name="Anton Kliabeka" userId="26746af2afcdbc2f" providerId="Windows Live" clId="Web-{9842642F-AE27-4EAA-9FF7-259F54C63496}" dt="2022-05-19T07:52:40.933" v="1435" actId="20577"/>
          <ac:spMkLst>
            <pc:docMk/>
            <pc:sldMk cId="1813711241" sldId="293"/>
            <ac:spMk id="2" creationId="{D3108B9B-3E15-7A5F-8E0C-301DE59741BE}"/>
          </ac:spMkLst>
        </pc:spChg>
        <pc:spChg chg="mod">
          <ac:chgData name="Anton Kliabeka" userId="26746af2afcdbc2f" providerId="Windows Live" clId="Web-{9842642F-AE27-4EAA-9FF7-259F54C63496}" dt="2022-05-19T07:52:59.715" v="1437" actId="20577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7:45:48.783" v="1368" actId="20577"/>
          <ac:spMkLst>
            <pc:docMk/>
            <pc:sldMk cId="1813711241" sldId="293"/>
            <ac:spMk id="7" creationId="{EEACDAFE-9C6E-5995-E92E-6D6F6E7159AC}"/>
          </ac:spMkLst>
        </pc:spChg>
        <pc:spChg chg="add mod">
          <ac:chgData name="Anton Kliabeka" userId="26746af2afcdbc2f" providerId="Windows Live" clId="Web-{9842642F-AE27-4EAA-9FF7-259F54C63496}" dt="2022-05-19T07:51:14.853" v="1420" actId="20577"/>
          <ac:spMkLst>
            <pc:docMk/>
            <pc:sldMk cId="1813711241" sldId="293"/>
            <ac:spMk id="8" creationId="{89958212-5659-7FC3-A9B1-602F2603D839}"/>
          </ac:spMkLst>
        </pc:spChg>
        <pc:spChg chg="add del mod">
          <ac:chgData name="Anton Kliabeka" userId="26746af2afcdbc2f" providerId="Windows Live" clId="Web-{9842642F-AE27-4EAA-9FF7-259F54C63496}" dt="2022-05-19T07:53:17.387" v="1440"/>
          <ac:spMkLst>
            <pc:docMk/>
            <pc:sldMk cId="1813711241" sldId="293"/>
            <ac:spMk id="10" creationId="{E76B3E2C-F94E-4A48-6F3B-28F4BFC1D0B8}"/>
          </ac:spMkLst>
        </pc:spChg>
        <pc:spChg chg="add mod">
          <ac:chgData name="Anton Kliabeka" userId="26746af2afcdbc2f" providerId="Windows Live" clId="Web-{9842642F-AE27-4EAA-9FF7-259F54C63496}" dt="2022-05-19T07:47:33.504" v="1384" actId="14100"/>
          <ac:spMkLst>
            <pc:docMk/>
            <pc:sldMk cId="1813711241" sldId="293"/>
            <ac:spMk id="11" creationId="{0E20129C-5746-9453-F714-7A06BD373EF9}"/>
          </ac:spMkLst>
        </pc:spChg>
        <pc:spChg chg="add mod">
          <ac:chgData name="Anton Kliabeka" userId="26746af2afcdbc2f" providerId="Windows Live" clId="Web-{9842642F-AE27-4EAA-9FF7-259F54C63496}" dt="2022-05-19T07:53:55.795" v="1452" actId="1076"/>
          <ac:spMkLst>
            <pc:docMk/>
            <pc:sldMk cId="1813711241" sldId="293"/>
            <ac:spMk id="12" creationId="{4B79623F-8A7B-A57B-29CA-78AEC59FDBC7}"/>
          </ac:spMkLst>
        </pc:spChg>
        <pc:spChg chg="add mod">
          <ac:chgData name="Anton Kliabeka" userId="26746af2afcdbc2f" providerId="Windows Live" clId="Web-{9842642F-AE27-4EAA-9FF7-259F54C63496}" dt="2022-05-19T07:52:03.073" v="1428" actId="20577"/>
          <ac:spMkLst>
            <pc:docMk/>
            <pc:sldMk cId="1813711241" sldId="293"/>
            <ac:spMk id="13" creationId="{13FB9A12-5AC6-FF7B-69F6-8AB5FB1C8D80}"/>
          </ac:spMkLst>
        </pc:spChg>
        <pc:cxnChg chg="add mod">
          <ac:chgData name="Anton Kliabeka" userId="26746af2afcdbc2f" providerId="Windows Live" clId="Web-{9842642F-AE27-4EAA-9FF7-259F54C63496}" dt="2022-05-19T07:45:33.079" v="1364" actId="14100"/>
          <ac:cxnSpMkLst>
            <pc:docMk/>
            <pc:sldMk cId="1813711241" sldId="293"/>
            <ac:cxnSpMk id="9" creationId="{A54EF10E-B5CD-D84B-8409-B9DB55E4E3F2}"/>
          </ac:cxnSpMkLst>
        </pc:cxnChg>
        <pc:cxnChg chg="add mod">
          <ac:chgData name="Anton Kliabeka" userId="26746af2afcdbc2f" providerId="Windows Live" clId="Web-{9842642F-AE27-4EAA-9FF7-259F54C63496}" dt="2022-05-19T07:52:26.855" v="1432" actId="14100"/>
          <ac:cxnSpMkLst>
            <pc:docMk/>
            <pc:sldMk cId="1813711241" sldId="293"/>
            <ac:cxnSpMk id="14" creationId="{51526E5B-6DFB-8C8D-D36B-5DDDAA9A92D2}"/>
          </ac:cxnSpMkLst>
        </pc:cxnChg>
        <pc:cxnChg chg="add mod">
          <ac:chgData name="Anton Kliabeka" userId="26746af2afcdbc2f" providerId="Windows Live" clId="Web-{9842642F-AE27-4EAA-9FF7-259F54C63496}" dt="2022-05-19T07:53:34.403" v="1444" actId="1076"/>
          <ac:cxnSpMkLst>
            <pc:docMk/>
            <pc:sldMk cId="1813711241" sldId="293"/>
            <ac:cxnSpMk id="15" creationId="{5F409104-5F6E-042A-3454-97F6FEF811F0}"/>
          </ac:cxnSpMkLst>
        </pc:cxnChg>
      </pc:sldChg>
      <pc:sldChg chg="addSp delSp modSp">
        <pc:chgData name="Anton Kliabeka" userId="26746af2afcdbc2f" providerId="Windows Live" clId="Web-{9842642F-AE27-4EAA-9FF7-259F54C63496}" dt="2022-05-19T11:46:23.574" v="2740"/>
        <pc:sldMkLst>
          <pc:docMk/>
          <pc:sldMk cId="981671777" sldId="296"/>
        </pc:sldMkLst>
        <pc:spChg chg="mod">
          <ac:chgData name="Anton Kliabeka" userId="26746af2afcdbc2f" providerId="Windows Live" clId="Web-{9842642F-AE27-4EAA-9FF7-259F54C63496}" dt="2022-05-19T10:35:48.802" v="2531" actId="20577"/>
          <ac:spMkLst>
            <pc:docMk/>
            <pc:sldMk cId="981671777" sldId="296"/>
            <ac:spMk id="2" creationId="{54176327-8CC4-4356-8BBB-DC4965CE9857}"/>
          </ac:spMkLst>
        </pc:spChg>
        <pc:spChg chg="add del mod">
          <ac:chgData name="Anton Kliabeka" userId="26746af2afcdbc2f" providerId="Windows Live" clId="Web-{9842642F-AE27-4EAA-9FF7-259F54C63496}" dt="2022-05-19T11:46:23.574" v="2740"/>
          <ac:spMkLst>
            <pc:docMk/>
            <pc:sldMk cId="981671777" sldId="296"/>
            <ac:spMk id="5" creationId="{3A1615CE-6675-8079-A8DF-372B3CF59D6D}"/>
          </ac:spMkLst>
        </pc:spChg>
        <pc:spChg chg="del">
          <ac:chgData name="Anton Kliabeka" userId="26746af2afcdbc2f" providerId="Windows Live" clId="Web-{9842642F-AE27-4EAA-9FF7-259F54C63496}" dt="2022-05-19T10:16:08.164" v="2515"/>
          <ac:spMkLst>
            <pc:docMk/>
            <pc:sldMk cId="981671777" sldId="296"/>
            <ac:spMk id="5" creationId="{85D9F803-CDBC-C74C-AF1B-2B5937D1C241}"/>
          </ac:spMkLst>
        </pc:spChg>
        <pc:spChg chg="add mod">
          <ac:chgData name="Anton Kliabeka" userId="26746af2afcdbc2f" providerId="Windows Live" clId="Web-{9842642F-AE27-4EAA-9FF7-259F54C63496}" dt="2022-05-19T10:37:51.915" v="2546" actId="20577"/>
          <ac:spMkLst>
            <pc:docMk/>
            <pc:sldMk cId="981671777" sldId="296"/>
            <ac:spMk id="6" creationId="{B7F5EC4D-20D8-4547-84DB-C0D19D6DFC7F}"/>
          </ac:spMkLst>
        </pc:spChg>
        <pc:picChg chg="add mod">
          <ac:chgData name="Anton Kliabeka" userId="26746af2afcdbc2f" providerId="Windows Live" clId="Web-{9842642F-AE27-4EAA-9FF7-259F54C63496}" dt="2022-05-19T10:35:00.926" v="2519" actId="14100"/>
          <ac:picMkLst>
            <pc:docMk/>
            <pc:sldMk cId="981671777" sldId="296"/>
            <ac:picMk id="4" creationId="{067285D0-6AFE-5392-5650-FF94BDA5F584}"/>
          </ac:picMkLst>
        </pc:picChg>
      </pc:sldChg>
      <pc:sldChg chg="modSp">
        <pc:chgData name="Anton Kliabeka" userId="26746af2afcdbc2f" providerId="Windows Live" clId="Web-{9842642F-AE27-4EAA-9FF7-259F54C63496}" dt="2022-05-16T08:02:42.173" v="371" actId="20577"/>
        <pc:sldMkLst>
          <pc:docMk/>
          <pc:sldMk cId="280316088" sldId="299"/>
        </pc:sldMkLst>
        <pc:spChg chg="mod">
          <ac:chgData name="Anton Kliabeka" userId="26746af2afcdbc2f" providerId="Windows Live" clId="Web-{9842642F-AE27-4EAA-9FF7-259F54C63496}" dt="2022-05-16T08:02:37.861" v="370" actId="20577"/>
          <ac:spMkLst>
            <pc:docMk/>
            <pc:sldMk cId="280316088" sldId="299"/>
            <ac:spMk id="9" creationId="{9B6F4918-B9D7-21CB-FA31-5D9C5C443035}"/>
          </ac:spMkLst>
        </pc:spChg>
        <pc:spChg chg="mod">
          <ac:chgData name="Anton Kliabeka" userId="26746af2afcdbc2f" providerId="Windows Live" clId="Web-{9842642F-AE27-4EAA-9FF7-259F54C63496}" dt="2022-05-15T10:09:35.532" v="3" actId="14100"/>
          <ac:spMkLst>
            <pc:docMk/>
            <pc:sldMk cId="280316088" sldId="299"/>
            <ac:spMk id="10" creationId="{7D00FED4-46F4-B36F-0408-ECF9271787ED}"/>
          </ac:spMkLst>
        </pc:spChg>
        <pc:spChg chg="mod">
          <ac:chgData name="Anton Kliabeka" userId="26746af2afcdbc2f" providerId="Windows Live" clId="Web-{9842642F-AE27-4EAA-9FF7-259F54C63496}" dt="2022-05-15T10:09:28.673" v="1" actId="1076"/>
          <ac:spMkLst>
            <pc:docMk/>
            <pc:sldMk cId="280316088" sldId="299"/>
            <ac:spMk id="11" creationId="{501BBF07-65CF-FBC1-83FF-4328F9D67BC4}"/>
          </ac:spMkLst>
        </pc:spChg>
        <pc:spChg chg="mod">
          <ac:chgData name="Anton Kliabeka" userId="26746af2afcdbc2f" providerId="Windows Live" clId="Web-{9842642F-AE27-4EAA-9FF7-259F54C63496}" dt="2022-05-16T08:02:42.173" v="371" actId="20577"/>
          <ac:spMkLst>
            <pc:docMk/>
            <pc:sldMk cId="280316088" sldId="299"/>
            <ac:spMk id="12" creationId="{0D0175CD-D2F5-C8F5-6082-368A50791470}"/>
          </ac:spMkLst>
        </pc:spChg>
        <pc:cxnChg chg="mod">
          <ac:chgData name="Anton Kliabeka" userId="26746af2afcdbc2f" providerId="Windows Live" clId="Web-{9842642F-AE27-4EAA-9FF7-259F54C63496}" dt="2022-05-15T10:09:50.095" v="6" actId="14100"/>
          <ac:cxnSpMkLst>
            <pc:docMk/>
            <pc:sldMk cId="280316088" sldId="299"/>
            <ac:cxnSpMk id="17" creationId="{3BCB19BC-BB51-AE32-2B89-1C654486EEFA}"/>
          </ac:cxnSpMkLst>
        </pc:cxnChg>
      </pc:sldChg>
      <pc:sldChg chg="modSp">
        <pc:chgData name="Anton Kliabeka" userId="26746af2afcdbc2f" providerId="Windows Live" clId="Web-{9842642F-AE27-4EAA-9FF7-259F54C63496}" dt="2022-05-16T08:02:33.767" v="368" actId="20577"/>
        <pc:sldMkLst>
          <pc:docMk/>
          <pc:sldMk cId="1385553969" sldId="302"/>
        </pc:sldMkLst>
        <pc:spChg chg="mod">
          <ac:chgData name="Anton Kliabeka" userId="26746af2afcdbc2f" providerId="Windows Live" clId="Web-{9842642F-AE27-4EAA-9FF7-259F54C63496}" dt="2022-05-15T10:10:13.643" v="10" actId="20577"/>
          <ac:spMkLst>
            <pc:docMk/>
            <pc:sldMk cId="1385553969" sldId="302"/>
            <ac:spMk id="3" creationId="{AB0AB2AC-B7E6-6849-9AE9-697369407F8F}"/>
          </ac:spMkLst>
        </pc:spChg>
        <pc:spChg chg="mod">
          <ac:chgData name="Anton Kliabeka" userId="26746af2afcdbc2f" providerId="Windows Live" clId="Web-{9842642F-AE27-4EAA-9FF7-259F54C63496}" dt="2022-05-16T08:02:27.407" v="366" actId="20577"/>
          <ac:spMkLst>
            <pc:docMk/>
            <pc:sldMk cId="1385553969" sldId="302"/>
            <ac:spMk id="10" creationId="{40CE0345-A57D-C19F-8B0D-8E576D3A43CE}"/>
          </ac:spMkLst>
        </pc:spChg>
        <pc:spChg chg="mod">
          <ac:chgData name="Anton Kliabeka" userId="26746af2afcdbc2f" providerId="Windows Live" clId="Web-{9842642F-AE27-4EAA-9FF7-259F54C63496}" dt="2022-05-15T10:10:16.549" v="12" actId="20577"/>
          <ac:spMkLst>
            <pc:docMk/>
            <pc:sldMk cId="1385553969" sldId="302"/>
            <ac:spMk id="11" creationId="{84F5ABFD-B4D4-43FF-959F-AFAF45B45269}"/>
          </ac:spMkLst>
        </pc:spChg>
        <pc:spChg chg="mod">
          <ac:chgData name="Anton Kliabeka" userId="26746af2afcdbc2f" providerId="Windows Live" clId="Web-{9842642F-AE27-4EAA-9FF7-259F54C63496}" dt="2022-05-16T08:02:33.767" v="368" actId="20577"/>
          <ac:spMkLst>
            <pc:docMk/>
            <pc:sldMk cId="1385553969" sldId="302"/>
            <ac:spMk id="24" creationId="{3B56F4D7-EFF3-9C5F-DD19-7B5DB167BAF8}"/>
          </ac:spMkLst>
        </pc:spChg>
      </pc:sldChg>
      <pc:sldChg chg="modSp">
        <pc:chgData name="Anton Kliabeka" userId="26746af2afcdbc2f" providerId="Windows Live" clId="Web-{9842642F-AE27-4EAA-9FF7-259F54C63496}" dt="2022-05-16T10:19:00.402" v="1283" actId="20577"/>
        <pc:sldMkLst>
          <pc:docMk/>
          <pc:sldMk cId="334532777" sldId="303"/>
        </pc:sldMkLst>
        <pc:spChg chg="mod">
          <ac:chgData name="Anton Kliabeka" userId="26746af2afcdbc2f" providerId="Windows Live" clId="Web-{9842642F-AE27-4EAA-9FF7-259F54C63496}" dt="2022-05-16T10:19:00.402" v="1283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">
        <pc:chgData name="Anton Kliabeka" userId="26746af2afcdbc2f" providerId="Windows Live" clId="Web-{9842642F-AE27-4EAA-9FF7-259F54C63496}" dt="2022-05-19T08:19:33.614" v="1505" actId="20577"/>
        <pc:sldMkLst>
          <pc:docMk/>
          <pc:sldMk cId="3869789237" sldId="304"/>
        </pc:sldMkLst>
        <pc:spChg chg="del">
          <ac:chgData name="Anton Kliabeka" userId="26746af2afcdbc2f" providerId="Windows Live" clId="Web-{9842642F-AE27-4EAA-9FF7-259F54C63496}" dt="2022-05-19T08:10:10.194" v="1486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Anton Kliabeka" userId="26746af2afcdbc2f" providerId="Windows Live" clId="Web-{9842642F-AE27-4EAA-9FF7-259F54C63496}" dt="2022-05-19T08:19:33.614" v="1505" actId="20577"/>
          <ac:spMkLst>
            <pc:docMk/>
            <pc:sldMk cId="3869789237" sldId="304"/>
            <ac:spMk id="6" creationId="{0D0A4A63-02FF-2E8F-616A-C71CFD82C33F}"/>
          </ac:spMkLst>
        </pc:spChg>
        <pc:picChg chg="add mod">
          <ac:chgData name="Anton Kliabeka" userId="26746af2afcdbc2f" providerId="Windows Live" clId="Web-{9842642F-AE27-4EAA-9FF7-259F54C63496}" dt="2022-05-19T08:11:35.024" v="1490" actId="14100"/>
          <ac:picMkLst>
            <pc:docMk/>
            <pc:sldMk cId="3869789237" sldId="304"/>
            <ac:picMk id="2" creationId="{CAB16557-0273-14A0-6719-3AA65237D551}"/>
          </ac:picMkLst>
        </pc:picChg>
      </pc:sldChg>
      <pc:sldChg chg="addSp modSp">
        <pc:chgData name="Anton Kliabeka" userId="26746af2afcdbc2f" providerId="Windows Live" clId="Web-{9842642F-AE27-4EAA-9FF7-259F54C63496}" dt="2022-05-19T08:29:35.254" v="1631" actId="20577"/>
        <pc:sldMkLst>
          <pc:docMk/>
          <pc:sldMk cId="80090182" sldId="305"/>
        </pc:sldMkLst>
        <pc:spChg chg="mod">
          <ac:chgData name="Anton Kliabeka" userId="26746af2afcdbc2f" providerId="Windows Live" clId="Web-{9842642F-AE27-4EAA-9FF7-259F54C63496}" dt="2022-05-19T08:29:35.254" v="1631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Anton Kliabeka" userId="26746af2afcdbc2f" providerId="Windows Live" clId="Web-{9842642F-AE27-4EAA-9FF7-259F54C63496}" dt="2022-05-19T08:23:30.448" v="1580" actId="14100"/>
          <ac:picMkLst>
            <pc:docMk/>
            <pc:sldMk cId="80090182" sldId="305"/>
            <ac:picMk id="2" creationId="{89F09DCA-F0FC-5F19-A995-2FC27ACE9DD8}"/>
          </ac:picMkLst>
        </pc:picChg>
      </pc:sldChg>
      <pc:sldChg chg="addSp delSp modSp">
        <pc:chgData name="Anton Kliabeka" userId="26746af2afcdbc2f" providerId="Windows Live" clId="Web-{9842642F-AE27-4EAA-9FF7-259F54C63496}" dt="2022-05-19T08:47:05.515" v="1757" actId="14100"/>
        <pc:sldMkLst>
          <pc:docMk/>
          <pc:sldMk cId="3145340593" sldId="306"/>
        </pc:sldMkLst>
        <pc:spChg chg="del">
          <ac:chgData name="Anton Kliabeka" userId="26746af2afcdbc2f" providerId="Windows Live" clId="Web-{9842642F-AE27-4EAA-9FF7-259F54C63496}" dt="2022-05-19T08:38:30.658" v="1678"/>
          <ac:spMkLst>
            <pc:docMk/>
            <pc:sldMk cId="3145340593" sldId="306"/>
            <ac:spMk id="3" creationId="{373827F3-F386-AA4E-80ED-D86DEF8C158D}"/>
          </ac:spMkLst>
        </pc:spChg>
        <pc:spChg chg="add mod">
          <ac:chgData name="Anton Kliabeka" userId="26746af2afcdbc2f" providerId="Windows Live" clId="Web-{9842642F-AE27-4EAA-9FF7-259F54C63496}" dt="2022-05-19T08:43:24.634" v="1748" actId="20577"/>
          <ac:spMkLst>
            <pc:docMk/>
            <pc:sldMk cId="3145340593" sldId="306"/>
            <ac:spMk id="6" creationId="{2352713B-725E-D34B-052E-480644F9F300}"/>
          </ac:spMkLst>
        </pc:spChg>
        <pc:picChg chg="add del mod">
          <ac:chgData name="Anton Kliabeka" userId="26746af2afcdbc2f" providerId="Windows Live" clId="Web-{9842642F-AE27-4EAA-9FF7-259F54C63496}" dt="2022-05-19T08:46:47.749" v="1754"/>
          <ac:picMkLst>
            <pc:docMk/>
            <pc:sldMk cId="3145340593" sldId="306"/>
            <ac:picMk id="2" creationId="{020E79BD-6A6D-E5E2-BD57-E7595EA87DA3}"/>
          </ac:picMkLst>
        </pc:picChg>
        <pc:picChg chg="add mod">
          <ac:chgData name="Anton Kliabeka" userId="26746af2afcdbc2f" providerId="Windows Live" clId="Web-{9842642F-AE27-4EAA-9FF7-259F54C63496}" dt="2022-05-19T08:47:05.515" v="1757" actId="14100"/>
          <ac:picMkLst>
            <pc:docMk/>
            <pc:sldMk cId="3145340593" sldId="306"/>
            <ac:picMk id="7" creationId="{12D3B4DE-9255-EC1C-413B-0B0F8476ED5E}"/>
          </ac:picMkLst>
        </pc:picChg>
      </pc:sldChg>
      <pc:sldChg chg="addSp delSp modSp">
        <pc:chgData name="Anton Kliabeka" userId="26746af2afcdbc2f" providerId="Windows Live" clId="Web-{9842642F-AE27-4EAA-9FF7-259F54C63496}" dt="2022-05-19T08:45:48.153" v="1753" actId="14100"/>
        <pc:sldMkLst>
          <pc:docMk/>
          <pc:sldMk cId="1106727586" sldId="307"/>
        </pc:sldMkLst>
        <pc:spChg chg="del">
          <ac:chgData name="Anton Kliabeka" userId="26746af2afcdbc2f" providerId="Windows Live" clId="Web-{9842642F-AE27-4EAA-9FF7-259F54C63496}" dt="2022-05-19T08:32:24.321" v="1632"/>
          <ac:spMkLst>
            <pc:docMk/>
            <pc:sldMk cId="1106727586" sldId="307"/>
            <ac:spMk id="3" creationId="{373827F3-F386-AA4E-80ED-D86DEF8C158D}"/>
          </ac:spMkLst>
        </pc:spChg>
        <pc:spChg chg="add mod">
          <ac:chgData name="Anton Kliabeka" userId="26746af2afcdbc2f" providerId="Windows Live" clId="Web-{9842642F-AE27-4EAA-9FF7-259F54C63496}" dt="2022-05-19T08:37:03.140" v="1677" actId="20577"/>
          <ac:spMkLst>
            <pc:docMk/>
            <pc:sldMk cId="1106727586" sldId="307"/>
            <ac:spMk id="6" creationId="{33A2BC65-E0B6-4E8C-00F6-0B54BAF949AA}"/>
          </ac:spMkLst>
        </pc:spChg>
        <pc:picChg chg="add del mod">
          <ac:chgData name="Anton Kliabeka" userId="26746af2afcdbc2f" providerId="Windows Live" clId="Web-{9842642F-AE27-4EAA-9FF7-259F54C63496}" dt="2022-05-19T08:45:29.215" v="1750"/>
          <ac:picMkLst>
            <pc:docMk/>
            <pc:sldMk cId="1106727586" sldId="307"/>
            <ac:picMk id="2" creationId="{59833095-0220-7BF4-2224-EA4CFA943E2D}"/>
          </ac:picMkLst>
        </pc:picChg>
        <pc:picChg chg="add mod">
          <ac:chgData name="Anton Kliabeka" userId="26746af2afcdbc2f" providerId="Windows Live" clId="Web-{9842642F-AE27-4EAA-9FF7-259F54C63496}" dt="2022-05-19T08:45:48.153" v="1753" actId="14100"/>
          <ac:picMkLst>
            <pc:docMk/>
            <pc:sldMk cId="1106727586" sldId="307"/>
            <ac:picMk id="7" creationId="{49D819B7-4599-669D-D1E0-73F2DF08A7DC}"/>
          </ac:picMkLst>
        </pc:picChg>
      </pc:sldChg>
      <pc:sldChg chg="addSp delSp modSp">
        <pc:chgData name="Anton Kliabeka" userId="26746af2afcdbc2f" providerId="Windows Live" clId="Web-{9842642F-AE27-4EAA-9FF7-259F54C63496}" dt="2022-05-19T08:52:01.022" v="1810" actId="20577"/>
        <pc:sldMkLst>
          <pc:docMk/>
          <pc:sldMk cId="706594483" sldId="308"/>
        </pc:sldMkLst>
        <pc:spChg chg="del">
          <ac:chgData name="Anton Kliabeka" userId="26746af2afcdbc2f" providerId="Windows Live" clId="Web-{9842642F-AE27-4EAA-9FF7-259F54C63496}" dt="2022-05-19T08:44:29.401" v="1749"/>
          <ac:spMkLst>
            <pc:docMk/>
            <pc:sldMk cId="706594483" sldId="308"/>
            <ac:spMk id="3" creationId="{373827F3-F386-AA4E-80ED-D86DEF8C158D}"/>
          </ac:spMkLst>
        </pc:spChg>
        <pc:spChg chg="add mod">
          <ac:chgData name="Anton Kliabeka" userId="26746af2afcdbc2f" providerId="Windows Live" clId="Web-{9842642F-AE27-4EAA-9FF7-259F54C63496}" dt="2022-05-19T08:52:01.022" v="1810" actId="20577"/>
          <ac:spMkLst>
            <pc:docMk/>
            <pc:sldMk cId="706594483" sldId="308"/>
            <ac:spMk id="6" creationId="{6C8B8A37-5024-3A62-723D-271F36E54028}"/>
          </ac:spMkLst>
        </pc:spChg>
        <pc:picChg chg="add mod">
          <ac:chgData name="Anton Kliabeka" userId="26746af2afcdbc2f" providerId="Windows Live" clId="Web-{9842642F-AE27-4EAA-9FF7-259F54C63496}" dt="2022-05-19T08:47:44.469" v="1760" actId="14100"/>
          <ac:picMkLst>
            <pc:docMk/>
            <pc:sldMk cId="706594483" sldId="308"/>
            <ac:picMk id="2" creationId="{A045CC0C-8E4E-6C66-4628-0436CF81FC22}"/>
          </ac:picMkLst>
        </pc:picChg>
      </pc:sldChg>
      <pc:sldChg chg="addSp delSp modSp">
        <pc:chgData name="Anton Kliabeka" userId="26746af2afcdbc2f" providerId="Windows Live" clId="Web-{9842642F-AE27-4EAA-9FF7-259F54C63496}" dt="2022-05-19T10:01:51.783" v="2401" actId="20577"/>
        <pc:sldMkLst>
          <pc:docMk/>
          <pc:sldMk cId="1794738657" sldId="309"/>
        </pc:sldMkLst>
        <pc:spChg chg="add mod">
          <ac:chgData name="Anton Kliabeka" userId="26746af2afcdbc2f" providerId="Windows Live" clId="Web-{9842642F-AE27-4EAA-9FF7-259F54C63496}" dt="2022-05-19T09:11:05.598" v="1984" actId="20577"/>
          <ac:spMkLst>
            <pc:docMk/>
            <pc:sldMk cId="1794738657" sldId="309"/>
            <ac:spMk id="2" creationId="{A1F0AB5E-A88D-996A-AC2A-0F0A6E1B08E5}"/>
          </ac:spMkLst>
        </pc:spChg>
        <pc:spChg chg="del">
          <ac:chgData name="Anton Kliabeka" userId="26746af2afcdbc2f" providerId="Windows Live" clId="Web-{9842642F-AE27-4EAA-9FF7-259F54C63496}" dt="2022-05-19T09:02:30.897" v="1864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04:46.588" v="1894" actId="14100"/>
          <ac:spMkLst>
            <pc:docMk/>
            <pc:sldMk cId="1794738657" sldId="309"/>
            <ac:spMk id="8" creationId="{7BC2B15D-5CB5-1EA5-2F4D-232A399810DD}"/>
          </ac:spMkLst>
        </pc:spChg>
        <pc:spChg chg="add mod">
          <ac:chgData name="Anton Kliabeka" userId="26746af2afcdbc2f" providerId="Windows Live" clId="Web-{9842642F-AE27-4EAA-9FF7-259F54C63496}" dt="2022-05-19T10:01:51.783" v="2401" actId="20577"/>
          <ac:spMkLst>
            <pc:docMk/>
            <pc:sldMk cId="1794738657" sldId="309"/>
            <ac:spMk id="11" creationId="{00F8C13B-52CB-C541-AC47-2932DDEEA11F}"/>
          </ac:spMkLst>
        </pc:spChg>
        <pc:cxnChg chg="add mod">
          <ac:chgData name="Anton Kliabeka" userId="26746af2afcdbc2f" providerId="Windows Live" clId="Web-{9842642F-AE27-4EAA-9FF7-259F54C63496}" dt="2022-05-19T09:05:07.901" v="1898" actId="14100"/>
          <ac:cxnSpMkLst>
            <pc:docMk/>
            <pc:sldMk cId="1794738657" sldId="309"/>
            <ac:cxnSpMk id="10" creationId="{290D7D3E-9E8F-59FE-BAEC-BD8A233D9415}"/>
          </ac:cxnSpMkLst>
        </pc:cxnChg>
      </pc:sldChg>
      <pc:sldChg chg="addSp delSp modSp">
        <pc:chgData name="Anton Kliabeka" userId="26746af2afcdbc2f" providerId="Windows Live" clId="Web-{9842642F-AE27-4EAA-9FF7-259F54C63496}" dt="2022-05-19T09:59:57.311" v="2385" actId="20577"/>
        <pc:sldMkLst>
          <pc:docMk/>
          <pc:sldMk cId="4010014743" sldId="310"/>
        </pc:sldMkLst>
        <pc:spChg chg="add mod">
          <ac:chgData name="Anton Kliabeka" userId="26746af2afcdbc2f" providerId="Windows Live" clId="Web-{9842642F-AE27-4EAA-9FF7-259F54C63496}" dt="2022-05-19T09:11:30.286" v="1989" actId="14100"/>
          <ac:spMkLst>
            <pc:docMk/>
            <pc:sldMk cId="4010014743" sldId="310"/>
            <ac:spMk id="2" creationId="{CA50339B-67E5-EF2E-AA06-BFE28A67EBF4}"/>
          </ac:spMkLst>
        </pc:spChg>
        <pc:spChg chg="del">
          <ac:chgData name="Anton Kliabeka" userId="26746af2afcdbc2f" providerId="Windows Live" clId="Web-{9842642F-AE27-4EAA-9FF7-259F54C63496}" dt="2022-05-19T09:08:26.375" v="1937"/>
          <ac:spMkLst>
            <pc:docMk/>
            <pc:sldMk cId="4010014743" sldId="310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09:11.564" v="1951" actId="14100"/>
          <ac:spMkLst>
            <pc:docMk/>
            <pc:sldMk cId="4010014743" sldId="310"/>
            <ac:spMk id="8" creationId="{2BF74F27-75B2-573E-5317-8A373B91AD6D}"/>
          </ac:spMkLst>
        </pc:spChg>
        <pc:spChg chg="add mod">
          <ac:chgData name="Anton Kliabeka" userId="26746af2afcdbc2f" providerId="Windows Live" clId="Web-{9842642F-AE27-4EAA-9FF7-259F54C63496}" dt="2022-05-19T09:59:57.311" v="2385" actId="20577"/>
          <ac:spMkLst>
            <pc:docMk/>
            <pc:sldMk cId="4010014743" sldId="310"/>
            <ac:spMk id="10" creationId="{6D36BF78-2234-7B56-BD80-E400788E97C8}"/>
          </ac:spMkLst>
        </pc:spChg>
        <pc:cxnChg chg="add mod">
          <ac:chgData name="Anton Kliabeka" userId="26746af2afcdbc2f" providerId="Windows Live" clId="Web-{9842642F-AE27-4EAA-9FF7-259F54C63496}" dt="2022-05-19T09:13:27.007" v="2014" actId="1076"/>
          <ac:cxnSpMkLst>
            <pc:docMk/>
            <pc:sldMk cId="4010014743" sldId="310"/>
            <ac:cxnSpMk id="12" creationId="{6EBE09B3-41EF-564B-C0B3-4A6EA7AA1840}"/>
          </ac:cxnSpMkLst>
        </pc:cxnChg>
      </pc:sldChg>
      <pc:sldChg chg="addSp delSp modSp">
        <pc:chgData name="Anton Kliabeka" userId="26746af2afcdbc2f" providerId="Windows Live" clId="Web-{9842642F-AE27-4EAA-9FF7-259F54C63496}" dt="2022-05-19T10:03:31.910" v="2425" actId="20577"/>
        <pc:sldMkLst>
          <pc:docMk/>
          <pc:sldMk cId="2735560525" sldId="311"/>
        </pc:sldMkLst>
        <pc:spChg chg="add mod">
          <ac:chgData name="Anton Kliabeka" userId="26746af2afcdbc2f" providerId="Windows Live" clId="Web-{9842642F-AE27-4EAA-9FF7-259F54C63496}" dt="2022-05-19T09:12:33.694" v="2003" actId="14100"/>
          <ac:spMkLst>
            <pc:docMk/>
            <pc:sldMk cId="2735560525" sldId="311"/>
            <ac:spMk id="2" creationId="{DA31213F-EA33-872A-38D4-37CA3575C84C}"/>
          </ac:spMkLst>
        </pc:spChg>
        <pc:spChg chg="del">
          <ac:chgData name="Anton Kliabeka" userId="26746af2afcdbc2f" providerId="Windows Live" clId="Web-{9842642F-AE27-4EAA-9FF7-259F54C63496}" dt="2022-05-19T09:12:02.537" v="1991"/>
          <ac:spMkLst>
            <pc:docMk/>
            <pc:sldMk cId="2735560525" sldId="311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12:50.897" v="2005" actId="20577"/>
          <ac:spMkLst>
            <pc:docMk/>
            <pc:sldMk cId="2735560525" sldId="311"/>
            <ac:spMk id="8" creationId="{F7B9D5A7-A252-CDE2-97CC-8516E8FE82FD}"/>
          </ac:spMkLst>
        </pc:spChg>
        <pc:spChg chg="add mod">
          <ac:chgData name="Anton Kliabeka" userId="26746af2afcdbc2f" providerId="Windows Live" clId="Web-{9842642F-AE27-4EAA-9FF7-259F54C63496}" dt="2022-05-19T10:03:31.910" v="2425" actId="20577"/>
          <ac:spMkLst>
            <pc:docMk/>
            <pc:sldMk cId="2735560525" sldId="311"/>
            <ac:spMk id="10" creationId="{CB93351D-86D4-1D1B-2623-A38C3FB4933E}"/>
          </ac:spMkLst>
        </pc:spChg>
        <pc:cxnChg chg="add mod">
          <ac:chgData name="Anton Kliabeka" userId="26746af2afcdbc2f" providerId="Windows Live" clId="Web-{9842642F-AE27-4EAA-9FF7-259F54C63496}" dt="2022-05-19T09:13:30.586" v="2015" actId="1076"/>
          <ac:cxnSpMkLst>
            <pc:docMk/>
            <pc:sldMk cId="2735560525" sldId="311"/>
            <ac:cxnSpMk id="12" creationId="{CF727C33-E700-1AFD-7C73-153ABEA97005}"/>
          </ac:cxnSpMkLst>
        </pc:cxnChg>
      </pc:sldChg>
      <pc:sldChg chg="addSp delSp modSp">
        <pc:chgData name="Anton Kliabeka" userId="26746af2afcdbc2f" providerId="Windows Live" clId="Web-{9842642F-AE27-4EAA-9FF7-259F54C63496}" dt="2022-05-19T10:03:15.769" v="2420" actId="20577"/>
        <pc:sldMkLst>
          <pc:docMk/>
          <pc:sldMk cId="1434679925" sldId="312"/>
        </pc:sldMkLst>
        <pc:spChg chg="add mod">
          <ac:chgData name="Anton Kliabeka" userId="26746af2afcdbc2f" providerId="Windows Live" clId="Web-{9842642F-AE27-4EAA-9FF7-259F54C63496}" dt="2022-05-19T09:15:51.527" v="2035" actId="1076"/>
          <ac:spMkLst>
            <pc:docMk/>
            <pc:sldMk cId="1434679925" sldId="312"/>
            <ac:spMk id="2" creationId="{66EB3971-C5D9-EB32-2395-FCB092F44AE2}"/>
          </ac:spMkLst>
        </pc:spChg>
        <pc:spChg chg="del">
          <ac:chgData name="Anton Kliabeka" userId="26746af2afcdbc2f" providerId="Windows Live" clId="Web-{9842642F-AE27-4EAA-9FF7-259F54C63496}" dt="2022-05-19T09:14:26.118" v="2016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16:34.200" v="2042" actId="20577"/>
          <ac:spMkLst>
            <pc:docMk/>
            <pc:sldMk cId="1434679925" sldId="312"/>
            <ac:spMk id="8" creationId="{6B11A656-08B7-6C42-9AF5-BC72BBCFCF33}"/>
          </ac:spMkLst>
        </pc:spChg>
        <pc:spChg chg="add mod">
          <ac:chgData name="Anton Kliabeka" userId="26746af2afcdbc2f" providerId="Windows Live" clId="Web-{9842642F-AE27-4EAA-9FF7-259F54C63496}" dt="2022-05-19T10:03:15.769" v="2420" actId="20577"/>
          <ac:spMkLst>
            <pc:docMk/>
            <pc:sldMk cId="1434679925" sldId="312"/>
            <ac:spMk id="10" creationId="{4F065240-E7E2-3B81-03D7-2BE32A814DE6}"/>
          </ac:spMkLst>
        </pc:spChg>
        <pc:cxnChg chg="add del">
          <ac:chgData name="Anton Kliabeka" userId="26746af2afcdbc2f" providerId="Windows Live" clId="Web-{9842642F-AE27-4EAA-9FF7-259F54C63496}" dt="2022-05-19T09:15:32.417" v="2030"/>
          <ac:cxnSpMkLst>
            <pc:docMk/>
            <pc:sldMk cId="1434679925" sldId="312"/>
            <ac:cxnSpMk id="12" creationId="{54F5B768-DBDE-DADE-7B9F-972A71A87F9C}"/>
          </ac:cxnSpMkLst>
        </pc:cxnChg>
        <pc:cxnChg chg="add mod">
          <ac:chgData name="Anton Kliabeka" userId="26746af2afcdbc2f" providerId="Windows Live" clId="Web-{9842642F-AE27-4EAA-9FF7-259F54C63496}" dt="2022-05-19T09:16:17.309" v="2040" actId="14100"/>
          <ac:cxnSpMkLst>
            <pc:docMk/>
            <pc:sldMk cId="1434679925" sldId="312"/>
            <ac:cxnSpMk id="14" creationId="{A1DC9455-A108-C944-EE9B-FCC7D8C38D64}"/>
          </ac:cxnSpMkLst>
        </pc:cxnChg>
      </pc:sldChg>
      <pc:sldChg chg="addSp delSp modSp">
        <pc:chgData name="Anton Kliabeka" userId="26746af2afcdbc2f" providerId="Windows Live" clId="Web-{9842642F-AE27-4EAA-9FF7-259F54C63496}" dt="2022-05-19T09:56:23.119" v="2342" actId="20577"/>
        <pc:sldMkLst>
          <pc:docMk/>
          <pc:sldMk cId="1756972646" sldId="313"/>
        </pc:sldMkLst>
        <pc:spChg chg="add mod">
          <ac:chgData name="Anton Kliabeka" userId="26746af2afcdbc2f" providerId="Windows Live" clId="Web-{9842642F-AE27-4EAA-9FF7-259F54C63496}" dt="2022-05-19T09:39:34.609" v="2136" actId="20577"/>
          <ac:spMkLst>
            <pc:docMk/>
            <pc:sldMk cId="1756972646" sldId="313"/>
            <ac:spMk id="2" creationId="{5EB72951-2536-C3F5-64FE-BD8B4CBEF5FC}"/>
          </ac:spMkLst>
        </pc:spChg>
        <pc:spChg chg="del">
          <ac:chgData name="Anton Kliabeka" userId="26746af2afcdbc2f" providerId="Windows Live" clId="Web-{9842642F-AE27-4EAA-9FF7-259F54C63496}" dt="2022-05-19T09:38:51.499" v="2121"/>
          <ac:spMkLst>
            <pc:docMk/>
            <pc:sldMk cId="1756972646" sldId="313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39:43.828" v="2139" actId="20577"/>
          <ac:spMkLst>
            <pc:docMk/>
            <pc:sldMk cId="1756972646" sldId="313"/>
            <ac:spMk id="8" creationId="{6C045BB1-A1E0-8BEF-D99D-48C6802320AD}"/>
          </ac:spMkLst>
        </pc:spChg>
        <pc:spChg chg="add mod">
          <ac:chgData name="Anton Kliabeka" userId="26746af2afcdbc2f" providerId="Windows Live" clId="Web-{9842642F-AE27-4EAA-9FF7-259F54C63496}" dt="2022-05-19T09:56:23.119" v="2342" actId="20577"/>
          <ac:spMkLst>
            <pc:docMk/>
            <pc:sldMk cId="1756972646" sldId="313"/>
            <ac:spMk id="10" creationId="{0D73EC8F-82F3-F206-3DCE-7A6D252F03EB}"/>
          </ac:spMkLst>
        </pc:spChg>
        <pc:cxnChg chg="add">
          <ac:chgData name="Anton Kliabeka" userId="26746af2afcdbc2f" providerId="Windows Live" clId="Web-{9842642F-AE27-4EAA-9FF7-259F54C63496}" dt="2022-05-19T09:38:52.889" v="2125"/>
          <ac:cxnSpMkLst>
            <pc:docMk/>
            <pc:sldMk cId="1756972646" sldId="313"/>
            <ac:cxnSpMk id="12" creationId="{B77BC80E-2436-2070-2E8F-1FE4EE6B38FD}"/>
          </ac:cxnSpMkLst>
        </pc:cxnChg>
      </pc:sldChg>
      <pc:sldChg chg="addSp delSp modSp">
        <pc:chgData name="Anton Kliabeka" userId="26746af2afcdbc2f" providerId="Windows Live" clId="Web-{9842642F-AE27-4EAA-9FF7-259F54C63496}" dt="2022-05-19T10:03:49.114" v="2427" actId="20577"/>
        <pc:sldMkLst>
          <pc:docMk/>
          <pc:sldMk cId="639399535" sldId="314"/>
        </pc:sldMkLst>
        <pc:spChg chg="add mod">
          <ac:chgData name="Anton Kliabeka" userId="26746af2afcdbc2f" providerId="Windows Live" clId="Web-{9842642F-AE27-4EAA-9FF7-259F54C63496}" dt="2022-05-19T09:22:32.943" v="2108" actId="14100"/>
          <ac:spMkLst>
            <pc:docMk/>
            <pc:sldMk cId="639399535" sldId="314"/>
            <ac:spMk id="2" creationId="{5F718217-D3A5-8219-E359-C076B7F0025C}"/>
          </ac:spMkLst>
        </pc:spChg>
        <pc:spChg chg="add mod">
          <ac:chgData name="Anton Kliabeka" userId="26746af2afcdbc2f" providerId="Windows Live" clId="Web-{9842642F-AE27-4EAA-9FF7-259F54C63496}" dt="2022-05-19T09:22:40.568" v="2110" actId="1076"/>
          <ac:spMkLst>
            <pc:docMk/>
            <pc:sldMk cId="639399535" sldId="314"/>
            <ac:spMk id="3" creationId="{B0C9043F-273B-2794-6169-173EA01532B9}"/>
          </ac:spMkLst>
        </pc:spChg>
        <pc:spChg chg="del">
          <ac:chgData name="Anton Kliabeka" userId="26746af2afcdbc2f" providerId="Windows Live" clId="Web-{9842642F-AE27-4EAA-9FF7-259F54C63496}" dt="2022-05-19T09:19:10.750" v="2056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10:03:49.114" v="2427" actId="20577"/>
          <ac:spMkLst>
            <pc:docMk/>
            <pc:sldMk cId="639399535" sldId="314"/>
            <ac:spMk id="10" creationId="{85B4AF18-3FE0-2A80-B63C-BCFED31C0484}"/>
          </ac:spMkLst>
        </pc:spChg>
        <pc:cxnChg chg="add mod">
          <ac:chgData name="Anton Kliabeka" userId="26746af2afcdbc2f" providerId="Windows Live" clId="Web-{9842642F-AE27-4EAA-9FF7-259F54C63496}" dt="2022-05-19T09:22:45.209" v="2111" actId="14100"/>
          <ac:cxnSpMkLst>
            <pc:docMk/>
            <pc:sldMk cId="639399535" sldId="314"/>
            <ac:cxnSpMk id="12" creationId="{B5844CB0-E289-8A5F-8244-2F876318DCCB}"/>
          </ac:cxnSpMkLst>
        </pc:cxnChg>
      </pc:sldChg>
      <pc:sldChg chg="addSp delSp modSp">
        <pc:chgData name="Anton Kliabeka" userId="26746af2afcdbc2f" providerId="Windows Live" clId="Web-{9842642F-AE27-4EAA-9FF7-259F54C63496}" dt="2022-05-19T09:56:07.087" v="2340" actId="20577"/>
        <pc:sldMkLst>
          <pc:docMk/>
          <pc:sldMk cId="3566646398" sldId="315"/>
        </pc:sldMkLst>
        <pc:spChg chg="add mod">
          <ac:chgData name="Anton Kliabeka" userId="26746af2afcdbc2f" providerId="Windows Live" clId="Web-{9842642F-AE27-4EAA-9FF7-259F54C63496}" dt="2022-05-19T09:43:33.724" v="2182" actId="1076"/>
          <ac:spMkLst>
            <pc:docMk/>
            <pc:sldMk cId="3566646398" sldId="315"/>
            <ac:spMk id="2" creationId="{6FC12772-DDD6-5A58-1E7C-06C3A16DD68E}"/>
          </ac:spMkLst>
        </pc:spChg>
        <pc:spChg chg="del">
          <ac:chgData name="Anton Kliabeka" userId="26746af2afcdbc2f" providerId="Windows Live" clId="Web-{9842642F-AE27-4EAA-9FF7-259F54C63496}" dt="2022-05-19T09:41:45.519" v="2149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43:35.849" v="2183" actId="1076"/>
          <ac:spMkLst>
            <pc:docMk/>
            <pc:sldMk cId="3566646398" sldId="315"/>
            <ac:spMk id="8" creationId="{4FE62936-E69F-520C-3619-029B7E678F9D}"/>
          </ac:spMkLst>
        </pc:spChg>
        <pc:spChg chg="add mod">
          <ac:chgData name="Anton Kliabeka" userId="26746af2afcdbc2f" providerId="Windows Live" clId="Web-{9842642F-AE27-4EAA-9FF7-259F54C63496}" dt="2022-05-19T09:56:07.087" v="2340" actId="20577"/>
          <ac:spMkLst>
            <pc:docMk/>
            <pc:sldMk cId="3566646398" sldId="315"/>
            <ac:spMk id="10" creationId="{8302C948-3424-6E19-7C89-B34FF7F6E42B}"/>
          </ac:spMkLst>
        </pc:spChg>
        <pc:cxnChg chg="add del">
          <ac:chgData name="Anton Kliabeka" userId="26746af2afcdbc2f" providerId="Windows Live" clId="Web-{9842642F-AE27-4EAA-9FF7-259F54C63496}" dt="2022-05-19T09:43:06.817" v="2177"/>
          <ac:cxnSpMkLst>
            <pc:docMk/>
            <pc:sldMk cId="3566646398" sldId="315"/>
            <ac:cxnSpMk id="12" creationId="{3E77D6F6-EC6D-BCE5-28CB-4FDE2698698B}"/>
          </ac:cxnSpMkLst>
        </pc:cxnChg>
        <pc:cxnChg chg="add mod">
          <ac:chgData name="Anton Kliabeka" userId="26746af2afcdbc2f" providerId="Windows Live" clId="Web-{9842642F-AE27-4EAA-9FF7-259F54C63496}" dt="2022-05-19T09:43:53.819" v="2186" actId="14100"/>
          <ac:cxnSpMkLst>
            <pc:docMk/>
            <pc:sldMk cId="3566646398" sldId="315"/>
            <ac:cxnSpMk id="14" creationId="{D0583CDA-F293-28BA-F549-898B0A2F50C4}"/>
          </ac:cxnSpMkLst>
        </pc:cxnChg>
      </pc:sldChg>
      <pc:sldChg chg="addSp delSp modSp">
        <pc:chgData name="Anton Kliabeka" userId="26746af2afcdbc2f" providerId="Windows Live" clId="Web-{9842642F-AE27-4EAA-9FF7-259F54C63496}" dt="2022-05-19T09:52:45.785" v="2291" actId="20577"/>
        <pc:sldMkLst>
          <pc:docMk/>
          <pc:sldMk cId="1398439132" sldId="316"/>
        </pc:sldMkLst>
        <pc:spChg chg="add mod">
          <ac:chgData name="Anton Kliabeka" userId="26746af2afcdbc2f" providerId="Windows Live" clId="Web-{9842642F-AE27-4EAA-9FF7-259F54C63496}" dt="2022-05-19T09:51:18.767" v="2275" actId="1076"/>
          <ac:spMkLst>
            <pc:docMk/>
            <pc:sldMk cId="1398439132" sldId="316"/>
            <ac:spMk id="2" creationId="{0D843A45-9D7C-06BA-D06E-82213461E985}"/>
          </ac:spMkLst>
        </pc:spChg>
        <pc:spChg chg="del">
          <ac:chgData name="Anton Kliabeka" userId="26746af2afcdbc2f" providerId="Windows Live" clId="Web-{9842642F-AE27-4EAA-9FF7-259F54C63496}" dt="2022-05-19T09:46:56.745" v="2223"/>
          <ac:spMkLst>
            <pc:docMk/>
            <pc:sldMk cId="1398439132" sldId="316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51:18.783" v="2276" actId="1076"/>
          <ac:spMkLst>
            <pc:docMk/>
            <pc:sldMk cId="1398439132" sldId="316"/>
            <ac:spMk id="8" creationId="{AA75F97B-40F1-3551-F18A-F6D4CD9D5BCA}"/>
          </ac:spMkLst>
        </pc:spChg>
        <pc:spChg chg="add mod">
          <ac:chgData name="Anton Kliabeka" userId="26746af2afcdbc2f" providerId="Windows Live" clId="Web-{9842642F-AE27-4EAA-9FF7-259F54C63496}" dt="2022-05-19T09:52:45.785" v="2291" actId="20577"/>
          <ac:spMkLst>
            <pc:docMk/>
            <pc:sldMk cId="1398439132" sldId="316"/>
            <ac:spMk id="11" creationId="{8FF95518-4B4D-4685-EE43-E090A441086F}"/>
          </ac:spMkLst>
        </pc:spChg>
        <pc:cxnChg chg="add mod">
          <ac:chgData name="Anton Kliabeka" userId="26746af2afcdbc2f" providerId="Windows Live" clId="Web-{9842642F-AE27-4EAA-9FF7-259F54C63496}" dt="2022-05-19T09:51:18.798" v="2277" actId="1076"/>
          <ac:cxnSpMkLst>
            <pc:docMk/>
            <pc:sldMk cId="1398439132" sldId="316"/>
            <ac:cxnSpMk id="10" creationId="{31819854-E67B-36E1-0EE0-608ED449A5EA}"/>
          </ac:cxnSpMkLst>
        </pc:cxnChg>
      </pc:sldChg>
      <pc:sldChg chg="addSp delSp modSp">
        <pc:chgData name="Anton Kliabeka" userId="26746af2afcdbc2f" providerId="Windows Live" clId="Web-{9842642F-AE27-4EAA-9FF7-259F54C63496}" dt="2022-05-19T10:11:30.704" v="2514" actId="20577"/>
        <pc:sldMkLst>
          <pc:docMk/>
          <pc:sldMk cId="3975168428" sldId="317"/>
        </pc:sldMkLst>
        <pc:spChg chg="add mod">
          <ac:chgData name="Anton Kliabeka" userId="26746af2afcdbc2f" providerId="Windows Live" clId="Web-{9842642F-AE27-4EAA-9FF7-259F54C63496}" dt="2022-05-19T10:08:44.090" v="2484" actId="20577"/>
          <ac:spMkLst>
            <pc:docMk/>
            <pc:sldMk cId="3975168428" sldId="317"/>
            <ac:spMk id="2" creationId="{11D31893-3E48-BB73-F559-B9DF20C9910F}"/>
          </ac:spMkLst>
        </pc:spChg>
        <pc:spChg chg="del">
          <ac:chgData name="Anton Kliabeka" userId="26746af2afcdbc2f" providerId="Windows Live" clId="Web-{9842642F-AE27-4EAA-9FF7-259F54C63496}" dt="2022-05-19T10:04:23.021" v="2428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10:07:42.370" v="2465" actId="1076"/>
          <ac:spMkLst>
            <pc:docMk/>
            <pc:sldMk cId="3975168428" sldId="317"/>
            <ac:spMk id="8" creationId="{43B0E46D-E9CB-29DB-D653-F9F97798268B}"/>
          </ac:spMkLst>
        </pc:spChg>
        <pc:spChg chg="add mod">
          <ac:chgData name="Anton Kliabeka" userId="26746af2afcdbc2f" providerId="Windows Live" clId="Web-{9842642F-AE27-4EAA-9FF7-259F54C63496}" dt="2022-05-19T10:11:30.704" v="2514" actId="20577"/>
          <ac:spMkLst>
            <pc:docMk/>
            <pc:sldMk cId="3975168428" sldId="317"/>
            <ac:spMk id="10" creationId="{1AB63918-7602-1129-D5F5-466B7A8CBB95}"/>
          </ac:spMkLst>
        </pc:spChg>
        <pc:spChg chg="add mod">
          <ac:chgData name="Anton Kliabeka" userId="26746af2afcdbc2f" providerId="Windows Live" clId="Web-{9842642F-AE27-4EAA-9FF7-259F54C63496}" dt="2022-05-19T10:07:35.776" v="2463"/>
          <ac:spMkLst>
            <pc:docMk/>
            <pc:sldMk cId="3975168428" sldId="317"/>
            <ac:spMk id="13" creationId="{50F762C8-7E11-DEF7-2B75-9AA293F1EA0F}"/>
          </ac:spMkLst>
        </pc:spChg>
        <pc:spChg chg="add del">
          <ac:chgData name="Anton Kliabeka" userId="26746af2afcdbc2f" providerId="Windows Live" clId="Web-{9842642F-AE27-4EAA-9FF7-259F54C63496}" dt="2022-05-19T10:08:47.356" v="2485"/>
          <ac:spMkLst>
            <pc:docMk/>
            <pc:sldMk cId="3975168428" sldId="317"/>
            <ac:spMk id="14" creationId="{5AFC9883-8833-12E9-12D0-54648237D954}"/>
          </ac:spMkLst>
        </pc:spChg>
        <pc:cxnChg chg="add del mod">
          <ac:chgData name="Anton Kliabeka" userId="26746af2afcdbc2f" providerId="Windows Live" clId="Web-{9842642F-AE27-4EAA-9FF7-259F54C63496}" dt="2022-05-19T10:05:36.960" v="2443"/>
          <ac:cxnSpMkLst>
            <pc:docMk/>
            <pc:sldMk cId="3975168428" sldId="317"/>
            <ac:cxnSpMk id="12" creationId="{BD1EE5A2-2A58-D0FF-3773-DFB75790AABF}"/>
          </ac:cxnSpMkLst>
        </pc:cxnChg>
      </pc:sldChg>
      <pc:sldChg chg="addSp delSp modSp">
        <pc:chgData name="Anton Kliabeka" userId="26746af2afcdbc2f" providerId="Windows Live" clId="Web-{9842642F-AE27-4EAA-9FF7-259F54C63496}" dt="2022-05-19T10:45:51.739" v="2636" actId="1076"/>
        <pc:sldMkLst>
          <pc:docMk/>
          <pc:sldMk cId="239597884" sldId="318"/>
        </pc:sldMkLst>
        <pc:spChg chg="del">
          <ac:chgData name="Anton Kliabeka" userId="26746af2afcdbc2f" providerId="Windows Live" clId="Web-{9842642F-AE27-4EAA-9FF7-259F54C63496}" dt="2022-05-19T10:40:21.606" v="2553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Anton Kliabeka" userId="26746af2afcdbc2f" providerId="Windows Live" clId="Web-{9842642F-AE27-4EAA-9FF7-259F54C63496}" dt="2022-05-19T10:40:18.200" v="2552" actId="20577"/>
          <ac:spMkLst>
            <pc:docMk/>
            <pc:sldMk cId="239597884" sldId="318"/>
            <ac:spMk id="8" creationId="{2E0ECA32-E146-40DA-85CD-9677244BC3EC}"/>
          </ac:spMkLst>
        </pc:spChg>
        <pc:spChg chg="add mod">
          <ac:chgData name="Anton Kliabeka" userId="26746af2afcdbc2f" providerId="Windows Live" clId="Web-{9842642F-AE27-4EAA-9FF7-259F54C63496}" dt="2022-05-19T10:43:07.641" v="2592" actId="14100"/>
          <ac:spMkLst>
            <pc:docMk/>
            <pc:sldMk cId="239597884" sldId="318"/>
            <ac:spMk id="10" creationId="{0DA58151-7853-06A8-2E54-899AF147C526}"/>
          </ac:spMkLst>
        </pc:spChg>
        <pc:spChg chg="add mod">
          <ac:chgData name="Anton Kliabeka" userId="26746af2afcdbc2f" providerId="Windows Live" clId="Web-{9842642F-AE27-4EAA-9FF7-259F54C63496}" dt="2022-05-19T10:44:09.830" v="2609" actId="20577"/>
          <ac:spMkLst>
            <pc:docMk/>
            <pc:sldMk cId="239597884" sldId="318"/>
            <ac:spMk id="11" creationId="{20354A56-E4AF-B179-65BA-C8B86FF4BB2F}"/>
          </ac:spMkLst>
        </pc:spChg>
        <pc:spChg chg="add mod">
          <ac:chgData name="Anton Kliabeka" userId="26746af2afcdbc2f" providerId="Windows Live" clId="Web-{9842642F-AE27-4EAA-9FF7-259F54C63496}" dt="2022-05-19T10:44:35.269" v="2623" actId="14100"/>
          <ac:spMkLst>
            <pc:docMk/>
            <pc:sldMk cId="239597884" sldId="318"/>
            <ac:spMk id="12" creationId="{AB6FC90E-E326-CCB3-1307-C906938D2B27}"/>
          </ac:spMkLst>
        </pc:spChg>
        <pc:spChg chg="add mod">
          <ac:chgData name="Anton Kliabeka" userId="26746af2afcdbc2f" providerId="Windows Live" clId="Web-{9842642F-AE27-4EAA-9FF7-259F54C63496}" dt="2022-05-19T10:44:30.753" v="2622" actId="20577"/>
          <ac:spMkLst>
            <pc:docMk/>
            <pc:sldMk cId="239597884" sldId="318"/>
            <ac:spMk id="13" creationId="{F4EAABC3-A22B-54CF-1601-E1B7A6996C01}"/>
          </ac:spMkLst>
        </pc:spChg>
        <pc:spChg chg="add mod">
          <ac:chgData name="Anton Kliabeka" userId="26746af2afcdbc2f" providerId="Windows Live" clId="Web-{9842642F-AE27-4EAA-9FF7-259F54C63496}" dt="2022-05-19T10:45:51.739" v="2636" actId="1076"/>
          <ac:spMkLst>
            <pc:docMk/>
            <pc:sldMk cId="239597884" sldId="318"/>
            <ac:spMk id="14" creationId="{0103322C-4700-B63B-96CE-3B565D124738}"/>
          </ac:spMkLst>
        </pc:spChg>
        <pc:picChg chg="add mod">
          <ac:chgData name="Anton Kliabeka" userId="26746af2afcdbc2f" providerId="Windows Live" clId="Web-{9842642F-AE27-4EAA-9FF7-259F54C63496}" dt="2022-05-19T10:42:54.375" v="2590" actId="1076"/>
          <ac:picMkLst>
            <pc:docMk/>
            <pc:sldMk cId="239597884" sldId="318"/>
            <ac:picMk id="2" creationId="{C6B8C18E-54C4-F9BB-41B4-7B0D763B3621}"/>
          </ac:picMkLst>
        </pc:picChg>
        <pc:picChg chg="add mod">
          <ac:chgData name="Anton Kliabeka" userId="26746af2afcdbc2f" providerId="Windows Live" clId="Web-{9842642F-AE27-4EAA-9FF7-259F54C63496}" dt="2022-05-19T10:42:52.157" v="2589" actId="1076"/>
          <ac:picMkLst>
            <pc:docMk/>
            <pc:sldMk cId="239597884" sldId="318"/>
            <ac:picMk id="4" creationId="{50AA01A7-E1A1-E401-1D55-76CF6E111E8A}"/>
          </ac:picMkLst>
        </pc:picChg>
        <pc:picChg chg="add mod">
          <ac:chgData name="Anton Kliabeka" userId="26746af2afcdbc2f" providerId="Windows Live" clId="Web-{9842642F-AE27-4EAA-9FF7-259F54C63496}" dt="2022-05-19T10:43:00.032" v="2591" actId="1076"/>
          <ac:picMkLst>
            <pc:docMk/>
            <pc:sldMk cId="239597884" sldId="318"/>
            <ac:picMk id="6" creationId="{ACE6D6CA-3EDE-2AED-8DB3-384A241E089A}"/>
          </ac:picMkLst>
        </pc:picChg>
        <pc:picChg chg="add mod">
          <ac:chgData name="Anton Kliabeka" userId="26746af2afcdbc2f" providerId="Windows Live" clId="Web-{9842642F-AE27-4EAA-9FF7-259F54C63496}" dt="2022-05-19T10:42:06.124" v="2583" actId="1076"/>
          <ac:picMkLst>
            <pc:docMk/>
            <pc:sldMk cId="239597884" sldId="318"/>
            <ac:picMk id="7" creationId="{CAD2B91E-A4DF-79F9-94F0-8928902E42EE}"/>
          </ac:picMkLst>
        </pc:picChg>
        <pc:picChg chg="add mod">
          <ac:chgData name="Anton Kliabeka" userId="26746af2afcdbc2f" providerId="Windows Live" clId="Web-{9842642F-AE27-4EAA-9FF7-259F54C63496}" dt="2022-05-19T10:43:41.455" v="2599" actId="1076"/>
          <ac:picMkLst>
            <pc:docMk/>
            <pc:sldMk cId="239597884" sldId="318"/>
            <ac:picMk id="9" creationId="{66778AF6-FF96-D26B-FE39-05FF24E1EC88}"/>
          </ac:picMkLst>
        </pc:picChg>
      </pc:sldChg>
      <pc:sldChg chg="addSp delSp modSp">
        <pc:chgData name="Anton Kliabeka" userId="26746af2afcdbc2f" providerId="Windows Live" clId="Web-{9842642F-AE27-4EAA-9FF7-259F54C63496}" dt="2022-05-19T11:45:38.948" v="2737" actId="20577"/>
        <pc:sldMkLst>
          <pc:docMk/>
          <pc:sldMk cId="232499080" sldId="319"/>
        </pc:sldMkLst>
        <pc:spChg chg="del">
          <ac:chgData name="Anton Kliabeka" userId="26746af2afcdbc2f" providerId="Windows Live" clId="Web-{9842642F-AE27-4EAA-9FF7-259F54C63496}" dt="2022-05-19T10:48:50.181" v="2641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Anton Kliabeka" userId="26746af2afcdbc2f" providerId="Windows Live" clId="Web-{9842642F-AE27-4EAA-9FF7-259F54C63496}" dt="2022-05-19T11:45:38.948" v="2737" actId="20577"/>
          <ac:spMkLst>
            <pc:docMk/>
            <pc:sldMk cId="232499080" sldId="319"/>
            <ac:spMk id="5" creationId="{AE0ED8DA-A21C-FB02-920C-CA18CEA3CA12}"/>
          </ac:spMkLst>
        </pc:spChg>
        <pc:spChg chg="mod">
          <ac:chgData name="Anton Kliabeka" userId="26746af2afcdbc2f" providerId="Windows Live" clId="Web-{9842642F-AE27-4EAA-9FF7-259F54C63496}" dt="2022-05-19T10:48:47.244" v="2640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Anton Kliabeka" userId="26746af2afcdbc2f" providerId="Windows Live" clId="Web-{9842642F-AE27-4EAA-9FF7-259F54C63496}" dt="2022-05-19T11:38:13.528" v="2648" actId="14100"/>
          <ac:picMkLst>
            <pc:docMk/>
            <pc:sldMk cId="232499080" sldId="319"/>
            <ac:picMk id="2" creationId="{E5F1C2F2-E636-6611-135F-D7F7D1C228C5}"/>
          </ac:picMkLst>
        </pc:picChg>
        <pc:picChg chg="add mod">
          <ac:chgData name="Anton Kliabeka" userId="26746af2afcdbc2f" providerId="Windows Live" clId="Web-{9842642F-AE27-4EAA-9FF7-259F54C63496}" dt="2022-05-19T11:38:19.935" v="2649" actId="14100"/>
          <ac:picMkLst>
            <pc:docMk/>
            <pc:sldMk cId="232499080" sldId="319"/>
            <ac:picMk id="4" creationId="{5DF2D7AE-0CE0-4975-497B-EDB71A6E41F1}"/>
          </ac:picMkLst>
        </pc:picChg>
      </pc:sldChg>
    </pc:docChg>
  </pc:docChgLst>
  <pc:docChgLst>
    <pc:chgData name="Anton Kliabeka" userId="26746af2afcdbc2f" providerId="Windows Live" clId="Web-{7A13C8D9-1250-42F3-ADFA-AF783647B06C}"/>
    <pc:docChg chg="addSld modSld">
      <pc:chgData name="Anton Kliabeka" userId="26746af2afcdbc2f" providerId="Windows Live" clId="Web-{7A13C8D9-1250-42F3-ADFA-AF783647B06C}" dt="2022-05-12T15:13:54.272" v="1247" actId="20577"/>
      <pc:docMkLst>
        <pc:docMk/>
      </pc:docMkLst>
      <pc:sldChg chg="modSp">
        <pc:chgData name="Anton Kliabeka" userId="26746af2afcdbc2f" providerId="Windows Live" clId="Web-{7A13C8D9-1250-42F3-ADFA-AF783647B06C}" dt="2022-05-12T15:12:42.130" v="1220" actId="20577"/>
        <pc:sldMkLst>
          <pc:docMk/>
          <pc:sldMk cId="1553432724" sldId="262"/>
        </pc:sldMkLst>
        <pc:spChg chg="mod">
          <ac:chgData name="Anton Kliabeka" userId="26746af2afcdbc2f" providerId="Windows Live" clId="Web-{7A13C8D9-1250-42F3-ADFA-AF783647B06C}" dt="2022-05-12T15:12:42.130" v="1220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">
        <pc:chgData name="Anton Kliabeka" userId="26746af2afcdbc2f" providerId="Windows Live" clId="Web-{7A13C8D9-1250-42F3-ADFA-AF783647B06C}" dt="2022-05-12T15:12:48.099" v="1223" actId="20577"/>
        <pc:sldMkLst>
          <pc:docMk/>
          <pc:sldMk cId="3288665831" sldId="263"/>
        </pc:sldMkLst>
        <pc:spChg chg="add del mod">
          <ac:chgData name="Anton Kliabeka" userId="26746af2afcdbc2f" providerId="Windows Live" clId="Web-{7A13C8D9-1250-42F3-ADFA-AF783647B06C}" dt="2022-05-12T09:53:51.100" v="509"/>
          <ac:spMkLst>
            <pc:docMk/>
            <pc:sldMk cId="3288665831" sldId="263"/>
            <ac:spMk id="2" creationId="{F5201DFA-C7E8-BC4A-8ACC-FA595B96226D}"/>
          </ac:spMkLst>
        </pc:spChg>
        <pc:spChg chg="add del mod">
          <ac:chgData name="Anton Kliabeka" userId="26746af2afcdbc2f" providerId="Windows Live" clId="Web-{7A13C8D9-1250-42F3-ADFA-AF783647B06C}" dt="2022-05-12T09:53:49.100" v="507"/>
          <ac:spMkLst>
            <pc:docMk/>
            <pc:sldMk cId="3288665831" sldId="263"/>
            <ac:spMk id="3" creationId="{D419A5E0-3F36-470C-A8F4-3379FBA23BA4}"/>
          </ac:spMkLst>
        </pc:spChg>
        <pc:spChg chg="add del mod">
          <ac:chgData name="Anton Kliabeka" userId="26746af2afcdbc2f" providerId="Windows Live" clId="Web-{7A13C8D9-1250-42F3-ADFA-AF783647B06C}" dt="2022-05-12T09:53:49.100" v="506"/>
          <ac:spMkLst>
            <pc:docMk/>
            <pc:sldMk cId="3288665831" sldId="263"/>
            <ac:spMk id="4" creationId="{9D12F02C-D33E-6D19-7127-1746F06D3C6A}"/>
          </ac:spMkLst>
        </pc:spChg>
        <pc:spChg chg="mod">
          <ac:chgData name="Anton Kliabeka" userId="26746af2afcdbc2f" providerId="Windows Live" clId="Web-{7A13C8D9-1250-42F3-ADFA-AF783647B06C}" dt="2022-05-12T15:12:48.099" v="1223" actId="20577"/>
          <ac:spMkLst>
            <pc:docMk/>
            <pc:sldMk cId="3288665831" sldId="263"/>
            <ac:spMk id="5" creationId="{1B07C49E-AFFC-EC46-8930-E4D428F5F943}"/>
          </ac:spMkLst>
        </pc:spChg>
        <pc:spChg chg="del">
          <ac:chgData name="Anton Kliabeka" userId="26746af2afcdbc2f" providerId="Windows Live" clId="Web-{7A13C8D9-1250-42F3-ADFA-AF783647B06C}" dt="2022-05-12T09:53:49.100" v="508"/>
          <ac:spMkLst>
            <pc:docMk/>
            <pc:sldMk cId="3288665831" sldId="263"/>
            <ac:spMk id="6" creationId="{772D0411-8FF8-C540-84AE-DBA0703D368C}"/>
          </ac:spMkLst>
        </pc:spChg>
        <pc:spChg chg="add del mod">
          <ac:chgData name="Anton Kliabeka" userId="26746af2afcdbc2f" providerId="Windows Live" clId="Web-{7A13C8D9-1250-42F3-ADFA-AF783647B06C}" dt="2022-05-12T09:53:49.100" v="505"/>
          <ac:spMkLst>
            <pc:docMk/>
            <pc:sldMk cId="3288665831" sldId="263"/>
            <ac:spMk id="8" creationId="{E2F62FD1-E1A5-8423-3A0C-30D79FF93A2A}"/>
          </ac:spMkLst>
        </pc:spChg>
        <pc:spChg chg="add del mod">
          <ac:chgData name="Anton Kliabeka" userId="26746af2afcdbc2f" providerId="Windows Live" clId="Web-{7A13C8D9-1250-42F3-ADFA-AF783647B06C}" dt="2022-05-12T09:53:49.084" v="504"/>
          <ac:spMkLst>
            <pc:docMk/>
            <pc:sldMk cId="3288665831" sldId="263"/>
            <ac:spMk id="9" creationId="{01C62B7E-9BCD-AD1A-3C9A-80755D7FEDE9}"/>
          </ac:spMkLst>
        </pc:spChg>
        <pc:spChg chg="add del mod">
          <ac:chgData name="Anton Kliabeka" userId="26746af2afcdbc2f" providerId="Windows Live" clId="Web-{7A13C8D9-1250-42F3-ADFA-AF783647B06C}" dt="2022-05-12T09:53:49.084" v="503"/>
          <ac:spMkLst>
            <pc:docMk/>
            <pc:sldMk cId="3288665831" sldId="263"/>
            <ac:spMk id="11" creationId="{E1CDBAAE-F2F8-5241-8CBD-6ECA645D89CF}"/>
          </ac:spMkLst>
        </pc:spChg>
        <pc:spChg chg="mod">
          <ac:chgData name="Anton Kliabeka" userId="26746af2afcdbc2f" providerId="Windows Live" clId="Web-{7A13C8D9-1250-42F3-ADFA-AF783647B06C}" dt="2022-05-12T09:20:24.265" v="115" actId="20577"/>
          <ac:spMkLst>
            <pc:docMk/>
            <pc:sldMk cId="3288665831" sldId="263"/>
            <ac:spMk id="12" creationId="{D77AC1D2-8B41-4A7A-88CF-41E6B7D8C98D}"/>
          </ac:spMkLst>
        </pc:spChg>
        <pc:spChg chg="add del mod">
          <ac:chgData name="Anton Kliabeka" userId="26746af2afcdbc2f" providerId="Windows Live" clId="Web-{7A13C8D9-1250-42F3-ADFA-AF783647B06C}" dt="2022-05-12T09:53:49.084" v="502"/>
          <ac:spMkLst>
            <pc:docMk/>
            <pc:sldMk cId="3288665831" sldId="263"/>
            <ac:spMk id="13" creationId="{04C8C255-98AC-0D48-9511-BE2A9940C1AB}"/>
          </ac:spMkLst>
        </pc:spChg>
        <pc:spChg chg="add del mod">
          <ac:chgData name="Anton Kliabeka" userId="26746af2afcdbc2f" providerId="Windows Live" clId="Web-{7A13C8D9-1250-42F3-ADFA-AF783647B06C}" dt="2022-05-12T09:53:49.084" v="501"/>
          <ac:spMkLst>
            <pc:docMk/>
            <pc:sldMk cId="3288665831" sldId="263"/>
            <ac:spMk id="14" creationId="{76217DE7-2273-B5ED-A4E6-9FE2AE682DBF}"/>
          </ac:spMkLst>
        </pc:spChg>
        <pc:spChg chg="add del mod">
          <ac:chgData name="Anton Kliabeka" userId="26746af2afcdbc2f" providerId="Windows Live" clId="Web-{7A13C8D9-1250-42F3-ADFA-AF783647B06C}" dt="2022-05-12T09:35:48.790" v="316"/>
          <ac:spMkLst>
            <pc:docMk/>
            <pc:sldMk cId="3288665831" sldId="263"/>
            <ac:spMk id="15" creationId="{B10B04DE-3721-22EE-20C6-EB34122A1405}"/>
          </ac:spMkLst>
        </pc:spChg>
        <pc:spChg chg="add del">
          <ac:chgData name="Anton Kliabeka" userId="26746af2afcdbc2f" providerId="Windows Live" clId="Web-{7A13C8D9-1250-42F3-ADFA-AF783647B06C}" dt="2022-05-12T09:35:54.993" v="318"/>
          <ac:spMkLst>
            <pc:docMk/>
            <pc:sldMk cId="3288665831" sldId="263"/>
            <ac:spMk id="16" creationId="{D71B8B68-47B4-601B-E982-70E51BAD7439}"/>
          </ac:spMkLst>
        </pc:spChg>
        <pc:spChg chg="add del">
          <ac:chgData name="Anton Kliabeka" userId="26746af2afcdbc2f" providerId="Windows Live" clId="Web-{7A13C8D9-1250-42F3-ADFA-AF783647B06C}" dt="2022-05-12T09:36:01.368" v="320"/>
          <ac:spMkLst>
            <pc:docMk/>
            <pc:sldMk cId="3288665831" sldId="263"/>
            <ac:spMk id="17" creationId="{EAF8216A-FE5D-618F-D050-16DE80E057FD}"/>
          </ac:spMkLst>
        </pc:spChg>
        <pc:spChg chg="add del mod">
          <ac:chgData name="Anton Kliabeka" userId="26746af2afcdbc2f" providerId="Windows Live" clId="Web-{7A13C8D9-1250-42F3-ADFA-AF783647B06C}" dt="2022-05-12T09:53:49.084" v="500"/>
          <ac:spMkLst>
            <pc:docMk/>
            <pc:sldMk cId="3288665831" sldId="263"/>
            <ac:spMk id="18" creationId="{77F50C38-6670-C1DC-CE28-5DD53A3DCBD5}"/>
          </ac:spMkLst>
        </pc:spChg>
        <pc:spChg chg="add del mod">
          <ac:chgData name="Anton Kliabeka" userId="26746af2afcdbc2f" providerId="Windows Live" clId="Web-{7A13C8D9-1250-42F3-ADFA-AF783647B06C}" dt="2022-05-12T09:53:49.084" v="499"/>
          <ac:spMkLst>
            <pc:docMk/>
            <pc:sldMk cId="3288665831" sldId="263"/>
            <ac:spMk id="19" creationId="{D9D85741-8790-2B65-1D7B-5CCCE9529DBE}"/>
          </ac:spMkLst>
        </pc:spChg>
        <pc:spChg chg="add del mod">
          <ac:chgData name="Anton Kliabeka" userId="26746af2afcdbc2f" providerId="Windows Live" clId="Web-{7A13C8D9-1250-42F3-ADFA-AF783647B06C}" dt="2022-05-12T09:53:49.084" v="498"/>
          <ac:spMkLst>
            <pc:docMk/>
            <pc:sldMk cId="3288665831" sldId="263"/>
            <ac:spMk id="20" creationId="{C592BFD8-5565-9E61-75F0-A1B2E70FD76E}"/>
          </ac:spMkLst>
        </pc:spChg>
        <pc:spChg chg="add del mod">
          <ac:chgData name="Anton Kliabeka" userId="26746af2afcdbc2f" providerId="Windows Live" clId="Web-{7A13C8D9-1250-42F3-ADFA-AF783647B06C}" dt="2022-05-12T09:53:49.084" v="497"/>
          <ac:spMkLst>
            <pc:docMk/>
            <pc:sldMk cId="3288665831" sldId="263"/>
            <ac:spMk id="21" creationId="{D80ADEC2-4472-AA81-6418-137C8A3516E2}"/>
          </ac:spMkLst>
        </pc:spChg>
        <pc:spChg chg="add del mod">
          <ac:chgData name="Anton Kliabeka" userId="26746af2afcdbc2f" providerId="Windows Live" clId="Web-{7A13C8D9-1250-42F3-ADFA-AF783647B06C}" dt="2022-05-12T09:53:49.084" v="496"/>
          <ac:spMkLst>
            <pc:docMk/>
            <pc:sldMk cId="3288665831" sldId="263"/>
            <ac:spMk id="22" creationId="{CAF26227-1811-A1AE-1728-E99DDB6BD5CF}"/>
          </ac:spMkLst>
        </pc:spChg>
        <pc:spChg chg="add del mod">
          <ac:chgData name="Anton Kliabeka" userId="26746af2afcdbc2f" providerId="Windows Live" clId="Web-{7A13C8D9-1250-42F3-ADFA-AF783647B06C}" dt="2022-05-12T09:53:49.084" v="495"/>
          <ac:spMkLst>
            <pc:docMk/>
            <pc:sldMk cId="3288665831" sldId="263"/>
            <ac:spMk id="23" creationId="{F0159F41-E4BC-81D1-C0A4-64C495D4F6BC}"/>
          </ac:spMkLst>
        </pc:spChg>
        <pc:spChg chg="add del mod">
          <ac:chgData name="Anton Kliabeka" userId="26746af2afcdbc2f" providerId="Windows Live" clId="Web-{7A13C8D9-1250-42F3-ADFA-AF783647B06C}" dt="2022-05-12T09:53:49.084" v="494"/>
          <ac:spMkLst>
            <pc:docMk/>
            <pc:sldMk cId="3288665831" sldId="263"/>
            <ac:spMk id="24" creationId="{7EFE48D1-D941-F5FC-4B94-0E5EE44369BC}"/>
          </ac:spMkLst>
        </pc:spChg>
        <pc:cxnChg chg="add del mod">
          <ac:chgData name="Anton Kliabeka" userId="26746af2afcdbc2f" providerId="Windows Live" clId="Web-{7A13C8D9-1250-42F3-ADFA-AF783647B06C}" dt="2022-05-12T09:31:31.330" v="268"/>
          <ac:cxnSpMkLst>
            <pc:docMk/>
            <pc:sldMk cId="3288665831" sldId="263"/>
            <ac:cxnSpMk id="7" creationId="{DC11F3DC-AD52-756A-F753-954957895D65}"/>
          </ac:cxnSpMkLst>
        </pc:cxnChg>
        <pc:cxnChg chg="add del mod">
          <ac:chgData name="Anton Kliabeka" userId="26746af2afcdbc2f" providerId="Windows Live" clId="Web-{7A13C8D9-1250-42F3-ADFA-AF783647B06C}" dt="2022-05-12T09:32:20.284" v="276"/>
          <ac:cxnSpMkLst>
            <pc:docMk/>
            <pc:sldMk cId="3288665831" sldId="263"/>
            <ac:cxnSpMk id="10" creationId="{38226291-A96E-9F07-804A-FF501A3C38DE}"/>
          </ac:cxnSpMkLst>
        </pc:cxnChg>
      </pc:sldChg>
      <pc:sldChg chg="addSp delSp modSp">
        <pc:chgData name="Anton Kliabeka" userId="26746af2afcdbc2f" providerId="Windows Live" clId="Web-{7A13C8D9-1250-42F3-ADFA-AF783647B06C}" dt="2022-05-12T15:13:11.130" v="1235" actId="20577"/>
        <pc:sldMkLst>
          <pc:docMk/>
          <pc:sldMk cId="280316088" sldId="299"/>
        </pc:sldMkLst>
        <pc:spChg chg="add mod">
          <ac:chgData name="Anton Kliabeka" userId="26746af2afcdbc2f" providerId="Windows Live" clId="Web-{7A13C8D9-1250-42F3-ADFA-AF783647B06C}" dt="2022-05-12T10:33:19.960" v="870" actId="1076"/>
          <ac:spMkLst>
            <pc:docMk/>
            <pc:sldMk cId="280316088" sldId="299"/>
            <ac:spMk id="2" creationId="{3B13B6FF-6E63-2C47-A960-5FFFA6192CC7}"/>
          </ac:spMkLst>
        </pc:spChg>
        <pc:spChg chg="mod">
          <ac:chgData name="Anton Kliabeka" userId="26746af2afcdbc2f" providerId="Windows Live" clId="Web-{7A13C8D9-1250-42F3-ADFA-AF783647B06C}" dt="2022-05-12T10:10:53.127" v="540" actId="107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Anton Kliabeka" userId="26746af2afcdbc2f" providerId="Windows Live" clId="Web-{7A13C8D9-1250-42F3-ADFA-AF783647B06C}" dt="2022-05-12T15:13:11.130" v="1235" actId="20577"/>
          <ac:spMkLst>
            <pc:docMk/>
            <pc:sldMk cId="280316088" sldId="299"/>
            <ac:spMk id="4" creationId="{5066AA34-20EE-4A59-B343-346A8DB5667C}"/>
          </ac:spMkLst>
        </pc:spChg>
        <pc:spChg chg="del">
          <ac:chgData name="Anton Kliabeka" userId="26746af2afcdbc2f" providerId="Windows Live" clId="Web-{7A13C8D9-1250-42F3-ADFA-AF783647B06C}" dt="2022-05-12T10:10:39.377" v="534"/>
          <ac:spMkLst>
            <pc:docMk/>
            <pc:sldMk cId="280316088" sldId="299"/>
            <ac:spMk id="5" creationId="{1B07C49E-AFFC-EC46-8930-E4D428F5F943}"/>
          </ac:spMkLst>
        </pc:spChg>
        <pc:spChg chg="add mod ord">
          <ac:chgData name="Anton Kliabeka" userId="26746af2afcdbc2f" providerId="Windows Live" clId="Web-{7A13C8D9-1250-42F3-ADFA-AF783647B06C}" dt="2022-05-12T10:33:19.929" v="869" actId="1076"/>
          <ac:spMkLst>
            <pc:docMk/>
            <pc:sldMk cId="280316088" sldId="299"/>
            <ac:spMk id="8" creationId="{F5E2E9FC-A078-A272-2AAC-FD33EBBBBBFD}"/>
          </ac:spMkLst>
        </pc:spChg>
        <pc:spChg chg="add mod">
          <ac:chgData name="Anton Kliabeka" userId="26746af2afcdbc2f" providerId="Windows Live" clId="Web-{7A13C8D9-1250-42F3-ADFA-AF783647B06C}" dt="2022-05-12T10:33:20.007" v="871" actId="1076"/>
          <ac:spMkLst>
            <pc:docMk/>
            <pc:sldMk cId="280316088" sldId="299"/>
            <ac:spMk id="9" creationId="{9B6F4918-B9D7-21CB-FA31-5D9C5C443035}"/>
          </ac:spMkLst>
        </pc:spChg>
        <pc:spChg chg="add mod">
          <ac:chgData name="Anton Kliabeka" userId="26746af2afcdbc2f" providerId="Windows Live" clId="Web-{7A13C8D9-1250-42F3-ADFA-AF783647B06C}" dt="2022-05-12T10:33:28.039" v="873" actId="1076"/>
          <ac:spMkLst>
            <pc:docMk/>
            <pc:sldMk cId="280316088" sldId="299"/>
            <ac:spMk id="10" creationId="{7D00FED4-46F4-B36F-0408-ECF9271787ED}"/>
          </ac:spMkLst>
        </pc:spChg>
        <pc:spChg chg="add mod">
          <ac:chgData name="Anton Kliabeka" userId="26746af2afcdbc2f" providerId="Windows Live" clId="Web-{7A13C8D9-1250-42F3-ADFA-AF783647B06C}" dt="2022-05-12T10:33:10.429" v="867" actId="1076"/>
          <ac:spMkLst>
            <pc:docMk/>
            <pc:sldMk cId="280316088" sldId="299"/>
            <ac:spMk id="11" creationId="{501BBF07-65CF-FBC1-83FF-4328F9D67BC4}"/>
          </ac:spMkLst>
        </pc:spChg>
        <pc:spChg chg="add mod">
          <ac:chgData name="Anton Kliabeka" userId="26746af2afcdbc2f" providerId="Windows Live" clId="Web-{7A13C8D9-1250-42F3-ADFA-AF783647B06C}" dt="2022-05-12T10:33:10.460" v="868" actId="1076"/>
          <ac:spMkLst>
            <pc:docMk/>
            <pc:sldMk cId="280316088" sldId="299"/>
            <ac:spMk id="12" creationId="{0D0175CD-D2F5-C8F5-6082-368A50791470}"/>
          </ac:spMkLst>
        </pc:spChg>
        <pc:spChg chg="add mod">
          <ac:chgData name="Anton Kliabeka" userId="26746af2afcdbc2f" providerId="Windows Live" clId="Web-{7A13C8D9-1250-42F3-ADFA-AF783647B06C}" dt="2022-05-12T10:31:27.051" v="799" actId="14100"/>
          <ac:spMkLst>
            <pc:docMk/>
            <pc:sldMk cId="280316088" sldId="299"/>
            <ac:spMk id="13" creationId="{5E285F4E-2042-D4A1-7C40-AD6F1585E5BB}"/>
          </ac:spMkLst>
        </pc:spChg>
        <pc:spChg chg="add mod">
          <ac:chgData name="Anton Kliabeka" userId="26746af2afcdbc2f" providerId="Windows Live" clId="Web-{7A13C8D9-1250-42F3-ADFA-AF783647B06C}" dt="2022-05-12T10:38:36.688" v="906" actId="1076"/>
          <ac:spMkLst>
            <pc:docMk/>
            <pc:sldMk cId="280316088" sldId="299"/>
            <ac:spMk id="14" creationId="{022B4CFD-F47C-081B-1B88-5BE82AD13D71}"/>
          </ac:spMkLst>
        </pc:spChg>
        <pc:spChg chg="add mod">
          <ac:chgData name="Anton Kliabeka" userId="26746af2afcdbc2f" providerId="Windows Live" clId="Web-{7A13C8D9-1250-42F3-ADFA-AF783647B06C}" dt="2022-05-12T10:33:04.507" v="865" actId="20577"/>
          <ac:spMkLst>
            <pc:docMk/>
            <pc:sldMk cId="280316088" sldId="299"/>
            <ac:spMk id="15" creationId="{40859B5D-19FD-1562-C88A-52D92133D3E7}"/>
          </ac:spMkLst>
        </pc:spChg>
        <pc:cxnChg chg="add del mod">
          <ac:chgData name="Anton Kliabeka" userId="26746af2afcdbc2f" providerId="Windows Live" clId="Web-{7A13C8D9-1250-42F3-ADFA-AF783647B06C}" dt="2022-05-12T10:34:53.791" v="880"/>
          <ac:cxnSpMkLst>
            <pc:docMk/>
            <pc:sldMk cId="280316088" sldId="299"/>
            <ac:cxnSpMk id="16" creationId="{867A641F-FE95-7AFA-21B3-97BEB65F83DB}"/>
          </ac:cxnSpMkLst>
        </pc:cxnChg>
        <pc:cxnChg chg="add mod">
          <ac:chgData name="Anton Kliabeka" userId="26746af2afcdbc2f" providerId="Windows Live" clId="Web-{7A13C8D9-1250-42F3-ADFA-AF783647B06C}" dt="2022-05-12T10:37:55.077" v="902"/>
          <ac:cxnSpMkLst>
            <pc:docMk/>
            <pc:sldMk cId="280316088" sldId="299"/>
            <ac:cxnSpMk id="17" creationId="{3BCB19BC-BB51-AE32-2B89-1C654486EEFA}"/>
          </ac:cxnSpMkLst>
        </pc:cxnChg>
        <pc:cxnChg chg="add del mod">
          <ac:chgData name="Anton Kliabeka" userId="26746af2afcdbc2f" providerId="Windows Live" clId="Web-{7A13C8D9-1250-42F3-ADFA-AF783647B06C}" dt="2022-05-12T10:36:22.137" v="891"/>
          <ac:cxnSpMkLst>
            <pc:docMk/>
            <pc:sldMk cId="280316088" sldId="299"/>
            <ac:cxnSpMk id="18" creationId="{6A3F1BF5-919E-30FA-53D8-FBAF3A912E4A}"/>
          </ac:cxnSpMkLst>
        </pc:cxnChg>
        <pc:cxnChg chg="add mod">
          <ac:chgData name="Anton Kliabeka" userId="26746af2afcdbc2f" providerId="Windows Live" clId="Web-{7A13C8D9-1250-42F3-ADFA-AF783647B06C}" dt="2022-05-12T10:38:03.406" v="904"/>
          <ac:cxnSpMkLst>
            <pc:docMk/>
            <pc:sldMk cId="280316088" sldId="299"/>
            <ac:cxnSpMk id="19" creationId="{E7B9E537-F97F-1CDB-A80B-9015F258CADF}"/>
          </ac:cxnSpMkLst>
        </pc:cxnChg>
      </pc:sldChg>
      <pc:sldChg chg="addSp delSp modSp">
        <pc:chgData name="Anton Kliabeka" userId="26746af2afcdbc2f" providerId="Windows Live" clId="Web-{7A13C8D9-1250-42F3-ADFA-AF783647B06C}" dt="2022-05-12T15:13:54.272" v="1247" actId="20577"/>
        <pc:sldMkLst>
          <pc:docMk/>
          <pc:sldMk cId="1385553969" sldId="302"/>
        </pc:sldMkLst>
        <pc:spChg chg="del">
          <ac:chgData name="Anton Kliabeka" userId="26746af2afcdbc2f" providerId="Windows Live" clId="Web-{7A13C8D9-1250-42F3-ADFA-AF783647B06C}" dt="2022-05-12T10:53:13.430" v="94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Anton Kliabeka" userId="26746af2afcdbc2f" providerId="Windows Live" clId="Web-{7A13C8D9-1250-42F3-ADFA-AF783647B06C}" dt="2022-05-12T11:01:49.663" v="1073" actId="1076"/>
          <ac:spMkLst>
            <pc:docMk/>
            <pc:sldMk cId="1385553969" sldId="302"/>
            <ac:spMk id="3" creationId="{AB0AB2AC-B7E6-6849-9AE9-697369407F8F}"/>
          </ac:spMkLst>
        </pc:spChg>
        <pc:spChg chg="add">
          <ac:chgData name="Anton Kliabeka" userId="26746af2afcdbc2f" providerId="Windows Live" clId="Web-{7A13C8D9-1250-42F3-ADFA-AF783647B06C}" dt="2022-05-12T10:52:16.179" v="924"/>
          <ac:spMkLst>
            <pc:docMk/>
            <pc:sldMk cId="1385553969" sldId="302"/>
            <ac:spMk id="5" creationId="{5624F7AD-5577-F49C-AA0C-5CED74EE162D}"/>
          </ac:spMkLst>
        </pc:spChg>
        <pc:spChg chg="add mod">
          <ac:chgData name="Anton Kliabeka" userId="26746af2afcdbc2f" providerId="Windows Live" clId="Web-{7A13C8D9-1250-42F3-ADFA-AF783647B06C}" dt="2022-05-12T10:52:29.491" v="940" actId="14100"/>
          <ac:spMkLst>
            <pc:docMk/>
            <pc:sldMk cId="1385553969" sldId="302"/>
            <ac:spMk id="8" creationId="{9F9A2790-08B8-7224-FA08-58394AE79AA7}"/>
          </ac:spMkLst>
        </pc:spChg>
        <pc:spChg chg="add mod">
          <ac:chgData name="Anton Kliabeka" userId="26746af2afcdbc2f" providerId="Windows Live" clId="Web-{7A13C8D9-1250-42F3-ADFA-AF783647B06C}" dt="2022-05-12T10:53:11.102" v="946" actId="20577"/>
          <ac:spMkLst>
            <pc:docMk/>
            <pc:sldMk cId="1385553969" sldId="302"/>
            <ac:spMk id="10" creationId="{40CE0345-A57D-C19F-8B0D-8E576D3A43CE}"/>
          </ac:spMkLst>
        </pc:spChg>
        <pc:spChg chg="add mod">
          <ac:chgData name="Anton Kliabeka" userId="26746af2afcdbc2f" providerId="Windows Live" clId="Web-{7A13C8D9-1250-42F3-ADFA-AF783647B06C}" dt="2022-05-12T10:59:57.816" v="1044" actId="14100"/>
          <ac:spMkLst>
            <pc:docMk/>
            <pc:sldMk cId="1385553969" sldId="302"/>
            <ac:spMk id="13" creationId="{4BD5737B-EBE5-4819-DE2A-D1EEF054EDD8}"/>
          </ac:spMkLst>
        </pc:spChg>
        <pc:spChg chg="add mod">
          <ac:chgData name="Anton Kliabeka" userId="26746af2afcdbc2f" providerId="Windows Live" clId="Web-{7A13C8D9-1250-42F3-ADFA-AF783647B06C}" dt="2022-05-12T11:01:31.912" v="1071" actId="14100"/>
          <ac:spMkLst>
            <pc:docMk/>
            <pc:sldMk cId="1385553969" sldId="302"/>
            <ac:spMk id="14" creationId="{295AF15B-39C6-A805-D425-E4FCEE248B1E}"/>
          </ac:spMkLst>
        </pc:spChg>
        <pc:spChg chg="add mod">
          <ac:chgData name="Anton Kliabeka" userId="26746af2afcdbc2f" providerId="Windows Live" clId="Web-{7A13C8D9-1250-42F3-ADFA-AF783647B06C}" dt="2022-05-12T11:01:41.303" v="1072" actId="1076"/>
          <ac:spMkLst>
            <pc:docMk/>
            <pc:sldMk cId="1385553969" sldId="302"/>
            <ac:spMk id="15" creationId="{C1E47C72-AA18-96B3-C0C3-B33E57E78C8C}"/>
          </ac:spMkLst>
        </pc:spChg>
        <pc:spChg chg="add mod">
          <ac:chgData name="Anton Kliabeka" userId="26746af2afcdbc2f" providerId="Windows Live" clId="Web-{7A13C8D9-1250-42F3-ADFA-AF783647B06C}" dt="2022-05-12T10:57:20.374" v="992"/>
          <ac:spMkLst>
            <pc:docMk/>
            <pc:sldMk cId="1385553969" sldId="302"/>
            <ac:spMk id="18" creationId="{44305311-3ABE-D9B2-EEED-3FBA78252679}"/>
          </ac:spMkLst>
        </pc:spChg>
        <pc:spChg chg="add mod">
          <ac:chgData name="Anton Kliabeka" userId="26746af2afcdbc2f" providerId="Windows Live" clId="Web-{7A13C8D9-1250-42F3-ADFA-AF783647B06C}" dt="2022-05-12T11:02:29.507" v="1077" actId="1076"/>
          <ac:spMkLst>
            <pc:docMk/>
            <pc:sldMk cId="1385553969" sldId="302"/>
            <ac:spMk id="20" creationId="{5C3E4D4D-6C87-C8E9-C984-D589C7FB26ED}"/>
          </ac:spMkLst>
        </pc:spChg>
        <pc:spChg chg="add mod">
          <ac:chgData name="Anton Kliabeka" userId="26746af2afcdbc2f" providerId="Windows Live" clId="Web-{7A13C8D9-1250-42F3-ADFA-AF783647B06C}" dt="2022-05-12T15:04:49.008" v="1098" actId="20577"/>
          <ac:spMkLst>
            <pc:docMk/>
            <pc:sldMk cId="1385553969" sldId="302"/>
            <ac:spMk id="22" creationId="{92A1D537-89CE-437B-A947-3FFD21447B99}"/>
          </ac:spMkLst>
        </pc:spChg>
        <pc:spChg chg="add mod">
          <ac:chgData name="Anton Kliabeka" userId="26746af2afcdbc2f" providerId="Windows Live" clId="Web-{7A13C8D9-1250-42F3-ADFA-AF783647B06C}" dt="2022-05-12T15:13:54.272" v="1247" actId="20577"/>
          <ac:spMkLst>
            <pc:docMk/>
            <pc:sldMk cId="1385553969" sldId="302"/>
            <ac:spMk id="24" creationId="{3B56F4D7-EFF3-9C5F-DD19-7B5DB167BAF8}"/>
          </ac:spMkLst>
        </pc:spChg>
        <pc:cxnChg chg="add del mod">
          <ac:chgData name="Anton Kliabeka" userId="26746af2afcdbc2f" providerId="Windows Live" clId="Web-{7A13C8D9-1250-42F3-ADFA-AF783647B06C}" dt="2022-05-12T10:55:11.824" v="970"/>
          <ac:cxnSpMkLst>
            <pc:docMk/>
            <pc:sldMk cId="1385553969" sldId="302"/>
            <ac:cxnSpMk id="16" creationId="{0A320BEE-705D-B69E-6E33-AB3C867848A8}"/>
          </ac:cxnSpMkLst>
        </pc:cxnChg>
        <pc:cxnChg chg="add del mod">
          <ac:chgData name="Anton Kliabeka" userId="26746af2afcdbc2f" providerId="Windows Live" clId="Web-{7A13C8D9-1250-42F3-ADFA-AF783647B06C}" dt="2022-05-12T10:56:05.325" v="982"/>
          <ac:cxnSpMkLst>
            <pc:docMk/>
            <pc:sldMk cId="1385553969" sldId="302"/>
            <ac:cxnSpMk id="17" creationId="{27B2443C-D337-E760-7C0D-D5169DA3D0EE}"/>
          </ac:cxnSpMkLst>
        </pc:cxnChg>
        <pc:cxnChg chg="add mod">
          <ac:chgData name="Anton Kliabeka" userId="26746af2afcdbc2f" providerId="Windows Live" clId="Web-{7A13C8D9-1250-42F3-ADFA-AF783647B06C}" dt="2022-05-12T11:06:58.108" v="1084"/>
          <ac:cxnSpMkLst>
            <pc:docMk/>
            <pc:sldMk cId="1385553969" sldId="302"/>
            <ac:cxnSpMk id="25" creationId="{6AFB2798-7788-47CE-848F-0BD3074ABB1E}"/>
          </ac:cxnSpMkLst>
        </pc:cxnChg>
      </pc:sldChg>
      <pc:sldChg chg="modSp">
        <pc:chgData name="Anton Kliabeka" userId="26746af2afcdbc2f" providerId="Windows Live" clId="Web-{7A13C8D9-1250-42F3-ADFA-AF783647B06C}" dt="2022-05-12T08:32:44.375" v="62" actId="20577"/>
        <pc:sldMkLst>
          <pc:docMk/>
          <pc:sldMk cId="2560061391" sldId="332"/>
        </pc:sldMkLst>
        <pc:spChg chg="mod">
          <ac:chgData name="Anton Kliabeka" userId="26746af2afcdbc2f" providerId="Windows Live" clId="Web-{7A13C8D9-1250-42F3-ADFA-AF783647B06C}" dt="2022-05-12T08:32:44.375" v="62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addSp modSp add replId">
        <pc:chgData name="Anton Kliabeka" userId="26746af2afcdbc2f" providerId="Windows Live" clId="Web-{7A13C8D9-1250-42F3-ADFA-AF783647B06C}" dt="2022-05-12T08:35:11.269" v="87" actId="1076"/>
        <pc:sldMkLst>
          <pc:docMk/>
          <pc:sldMk cId="1757655308" sldId="333"/>
        </pc:sldMkLst>
        <pc:spChg chg="add mod">
          <ac:chgData name="Anton Kliabeka" userId="26746af2afcdbc2f" providerId="Windows Live" clId="Web-{7A13C8D9-1250-42F3-ADFA-AF783647B06C}" dt="2022-05-12T08:35:11.269" v="87" actId="1076"/>
          <ac:spMkLst>
            <pc:docMk/>
            <pc:sldMk cId="1757655308" sldId="333"/>
            <ac:spMk id="3" creationId="{8092752D-145F-2340-6467-C04DCFA6E0BC}"/>
          </ac:spMkLst>
        </pc:spChg>
        <pc:spChg chg="mod">
          <ac:chgData name="Anton Kliabeka" userId="26746af2afcdbc2f" providerId="Windows Live" clId="Web-{7A13C8D9-1250-42F3-ADFA-AF783647B06C}" dt="2022-05-12T08:02:16.926" v="1" actId="20577"/>
          <ac:spMkLst>
            <pc:docMk/>
            <pc:sldMk cId="1757655308" sldId="333"/>
            <ac:spMk id="5" creationId="{8E999A1B-8752-489F-A63B-EA2F60186B52}"/>
          </ac:spMkLst>
        </pc:spChg>
        <pc:picChg chg="add mod">
          <ac:chgData name="Anton Kliabeka" userId="26746af2afcdbc2f" providerId="Windows Live" clId="Web-{7A13C8D9-1250-42F3-ADFA-AF783647B06C}" dt="2022-05-12T08:33:44.829" v="71" actId="1076"/>
          <ac:picMkLst>
            <pc:docMk/>
            <pc:sldMk cId="1757655308" sldId="333"/>
            <ac:picMk id="2" creationId="{7E6E4025-2846-49BB-7633-E8C32D979C68}"/>
          </ac:picMkLst>
        </pc:picChg>
      </pc:sldChg>
      <pc:sldChg chg="modSp add replId">
        <pc:chgData name="Anton Kliabeka" userId="26746af2afcdbc2f" providerId="Windows Live" clId="Web-{7A13C8D9-1250-42F3-ADFA-AF783647B06C}" dt="2022-05-12T08:34:55.816" v="86" actId="20577"/>
        <pc:sldMkLst>
          <pc:docMk/>
          <pc:sldMk cId="950582564" sldId="334"/>
        </pc:sldMkLst>
        <pc:spChg chg="mod">
          <ac:chgData name="Anton Kliabeka" userId="26746af2afcdbc2f" providerId="Windows Live" clId="Web-{7A13C8D9-1250-42F3-ADFA-AF783647B06C}" dt="2022-05-12T08:34:55.816" v="86" actId="20577"/>
          <ac:spMkLst>
            <pc:docMk/>
            <pc:sldMk cId="950582564" sldId="334"/>
            <ac:spMk id="5" creationId="{8E999A1B-8752-489F-A63B-EA2F60186B52}"/>
          </ac:spMkLst>
        </pc:spChg>
      </pc:sldChg>
      <pc:sldChg chg="delSp modSp add replId">
        <pc:chgData name="Anton Kliabeka" userId="26746af2afcdbc2f" providerId="Windows Live" clId="Web-{7A13C8D9-1250-42F3-ADFA-AF783647B06C}" dt="2022-05-12T15:13:02.833" v="1229" actId="1076"/>
        <pc:sldMkLst>
          <pc:docMk/>
          <pc:sldMk cId="1269404129" sldId="335"/>
        </pc:sldMkLst>
        <pc:spChg chg="mod">
          <ac:chgData name="Anton Kliabeka" userId="26746af2afcdbc2f" providerId="Windows Live" clId="Web-{7A13C8D9-1250-42F3-ADFA-AF783647B06C}" dt="2022-05-12T09:53:39.897" v="479" actId="1076"/>
          <ac:spMkLst>
            <pc:docMk/>
            <pc:sldMk cId="1269404129" sldId="335"/>
            <ac:spMk id="2" creationId="{F5201DFA-C7E8-BC4A-8ACC-FA595B96226D}"/>
          </ac:spMkLst>
        </pc:spChg>
        <pc:spChg chg="mod">
          <ac:chgData name="Anton Kliabeka" userId="26746af2afcdbc2f" providerId="Windows Live" clId="Web-{7A13C8D9-1250-42F3-ADFA-AF783647B06C}" dt="2022-05-12T15:13:02.833" v="1229" actId="1076"/>
          <ac:spMkLst>
            <pc:docMk/>
            <pc:sldMk cId="1269404129" sldId="335"/>
            <ac:spMk id="3" creationId="{D419A5E0-3F36-470C-A8F4-3379FBA23BA4}"/>
          </ac:spMkLst>
        </pc:spChg>
        <pc:spChg chg="mod">
          <ac:chgData name="Anton Kliabeka" userId="26746af2afcdbc2f" providerId="Windows Live" clId="Web-{7A13C8D9-1250-42F3-ADFA-AF783647B06C}" dt="2022-05-12T09:53:39.928" v="481" actId="1076"/>
          <ac:spMkLst>
            <pc:docMk/>
            <pc:sldMk cId="1269404129" sldId="335"/>
            <ac:spMk id="4" creationId="{9D12F02C-D33E-6D19-7127-1746F06D3C6A}"/>
          </ac:spMkLst>
        </pc:spChg>
        <pc:spChg chg="del mod">
          <ac:chgData name="Anton Kliabeka" userId="26746af2afcdbc2f" providerId="Windows Live" clId="Web-{7A13C8D9-1250-42F3-ADFA-AF783647B06C}" dt="2022-05-12T09:52:32.973" v="443"/>
          <ac:spMkLst>
            <pc:docMk/>
            <pc:sldMk cId="1269404129" sldId="335"/>
            <ac:spMk id="5" creationId="{1B07C49E-AFFC-EC46-8930-E4D428F5F943}"/>
          </ac:spMkLst>
        </pc:spChg>
        <pc:spChg chg="mod">
          <ac:chgData name="Anton Kliabeka" userId="26746af2afcdbc2f" providerId="Windows Live" clId="Web-{7A13C8D9-1250-42F3-ADFA-AF783647B06C}" dt="2022-05-12T09:53:11.802" v="470" actId="1076"/>
          <ac:spMkLst>
            <pc:docMk/>
            <pc:sldMk cId="1269404129" sldId="335"/>
            <ac:spMk id="6" creationId="{772D0411-8FF8-C540-84AE-DBA0703D368C}"/>
          </ac:spMkLst>
        </pc:spChg>
        <pc:spChg chg="mod">
          <ac:chgData name="Anton Kliabeka" userId="26746af2afcdbc2f" providerId="Windows Live" clId="Web-{7A13C8D9-1250-42F3-ADFA-AF783647B06C}" dt="2022-05-12T09:53:39.943" v="482" actId="1076"/>
          <ac:spMkLst>
            <pc:docMk/>
            <pc:sldMk cId="1269404129" sldId="335"/>
            <ac:spMk id="8" creationId="{E2F62FD1-E1A5-8423-3A0C-30D79FF93A2A}"/>
          </ac:spMkLst>
        </pc:spChg>
        <pc:spChg chg="mod">
          <ac:chgData name="Anton Kliabeka" userId="26746af2afcdbc2f" providerId="Windows Live" clId="Web-{7A13C8D9-1250-42F3-ADFA-AF783647B06C}" dt="2022-05-12T09:53:39.959" v="483" actId="1076"/>
          <ac:spMkLst>
            <pc:docMk/>
            <pc:sldMk cId="1269404129" sldId="335"/>
            <ac:spMk id="9" creationId="{01C62B7E-9BCD-AD1A-3C9A-80755D7FEDE9}"/>
          </ac:spMkLst>
        </pc:spChg>
        <pc:spChg chg="mod">
          <ac:chgData name="Anton Kliabeka" userId="26746af2afcdbc2f" providerId="Windows Live" clId="Web-{7A13C8D9-1250-42F3-ADFA-AF783647B06C}" dt="2022-05-12T09:53:39.990" v="484" actId="1076"/>
          <ac:spMkLst>
            <pc:docMk/>
            <pc:sldMk cId="1269404129" sldId="335"/>
            <ac:spMk id="11" creationId="{E1CDBAAE-F2F8-5241-8CBD-6ECA645D89CF}"/>
          </ac:spMkLst>
        </pc:spChg>
        <pc:spChg chg="mod">
          <ac:chgData name="Anton Kliabeka" userId="26746af2afcdbc2f" providerId="Windows Live" clId="Web-{7A13C8D9-1250-42F3-ADFA-AF783647B06C}" dt="2022-05-12T09:56:22.995" v="528" actId="20577"/>
          <ac:spMkLst>
            <pc:docMk/>
            <pc:sldMk cId="1269404129" sldId="335"/>
            <ac:spMk id="12" creationId="{D77AC1D2-8B41-4A7A-88CF-41E6B7D8C98D}"/>
          </ac:spMkLst>
        </pc:spChg>
        <pc:spChg chg="mod">
          <ac:chgData name="Anton Kliabeka" userId="26746af2afcdbc2f" providerId="Windows Live" clId="Web-{7A13C8D9-1250-42F3-ADFA-AF783647B06C}" dt="2022-05-12T09:53:40.006" v="485" actId="1076"/>
          <ac:spMkLst>
            <pc:docMk/>
            <pc:sldMk cId="1269404129" sldId="335"/>
            <ac:spMk id="13" creationId="{04C8C255-98AC-0D48-9511-BE2A9940C1AB}"/>
          </ac:spMkLst>
        </pc:spChg>
        <pc:spChg chg="mod">
          <ac:chgData name="Anton Kliabeka" userId="26746af2afcdbc2f" providerId="Windows Live" clId="Web-{7A13C8D9-1250-42F3-ADFA-AF783647B06C}" dt="2022-05-12T09:53:40.022" v="486" actId="1076"/>
          <ac:spMkLst>
            <pc:docMk/>
            <pc:sldMk cId="1269404129" sldId="335"/>
            <ac:spMk id="14" creationId="{76217DE7-2273-B5ED-A4E6-9FE2AE682DBF}"/>
          </ac:spMkLst>
        </pc:spChg>
        <pc:spChg chg="mod">
          <ac:chgData name="Anton Kliabeka" userId="26746af2afcdbc2f" providerId="Windows Live" clId="Web-{7A13C8D9-1250-42F3-ADFA-AF783647B06C}" dt="2022-05-12T09:53:40.053" v="487" actId="1076"/>
          <ac:spMkLst>
            <pc:docMk/>
            <pc:sldMk cId="1269404129" sldId="335"/>
            <ac:spMk id="18" creationId="{77F50C38-6670-C1DC-CE28-5DD53A3DCBD5}"/>
          </ac:spMkLst>
        </pc:spChg>
        <pc:spChg chg="mod">
          <ac:chgData name="Anton Kliabeka" userId="26746af2afcdbc2f" providerId="Windows Live" clId="Web-{7A13C8D9-1250-42F3-ADFA-AF783647B06C}" dt="2022-05-12T09:53:40.084" v="488" actId="1076"/>
          <ac:spMkLst>
            <pc:docMk/>
            <pc:sldMk cId="1269404129" sldId="335"/>
            <ac:spMk id="19" creationId="{D9D85741-8790-2B65-1D7B-5CCCE9529DBE}"/>
          </ac:spMkLst>
        </pc:spChg>
        <pc:spChg chg="mod">
          <ac:chgData name="Anton Kliabeka" userId="26746af2afcdbc2f" providerId="Windows Live" clId="Web-{7A13C8D9-1250-42F3-ADFA-AF783647B06C}" dt="2022-05-12T09:53:40.100" v="489" actId="1076"/>
          <ac:spMkLst>
            <pc:docMk/>
            <pc:sldMk cId="1269404129" sldId="335"/>
            <ac:spMk id="20" creationId="{C592BFD8-5565-9E61-75F0-A1B2E70FD76E}"/>
          </ac:spMkLst>
        </pc:spChg>
        <pc:spChg chg="mod">
          <ac:chgData name="Anton Kliabeka" userId="26746af2afcdbc2f" providerId="Windows Live" clId="Web-{7A13C8D9-1250-42F3-ADFA-AF783647B06C}" dt="2022-05-12T09:53:40.115" v="490" actId="1076"/>
          <ac:spMkLst>
            <pc:docMk/>
            <pc:sldMk cId="1269404129" sldId="335"/>
            <ac:spMk id="21" creationId="{D80ADEC2-4472-AA81-6418-137C8A3516E2}"/>
          </ac:spMkLst>
        </pc:spChg>
        <pc:spChg chg="mod">
          <ac:chgData name="Anton Kliabeka" userId="26746af2afcdbc2f" providerId="Windows Live" clId="Web-{7A13C8D9-1250-42F3-ADFA-AF783647B06C}" dt="2022-05-12T09:53:40.131" v="491" actId="1076"/>
          <ac:spMkLst>
            <pc:docMk/>
            <pc:sldMk cId="1269404129" sldId="335"/>
            <ac:spMk id="22" creationId="{CAF26227-1811-A1AE-1728-E99DDB6BD5CF}"/>
          </ac:spMkLst>
        </pc:spChg>
        <pc:spChg chg="mod">
          <ac:chgData name="Anton Kliabeka" userId="26746af2afcdbc2f" providerId="Windows Live" clId="Web-{7A13C8D9-1250-42F3-ADFA-AF783647B06C}" dt="2022-05-12T09:53:40.147" v="492" actId="1076"/>
          <ac:spMkLst>
            <pc:docMk/>
            <pc:sldMk cId="1269404129" sldId="335"/>
            <ac:spMk id="23" creationId="{F0159F41-E4BC-81D1-C0A4-64C495D4F6BC}"/>
          </ac:spMkLst>
        </pc:spChg>
        <pc:spChg chg="mod">
          <ac:chgData name="Anton Kliabeka" userId="26746af2afcdbc2f" providerId="Windows Live" clId="Web-{7A13C8D9-1250-42F3-ADFA-AF783647B06C}" dt="2022-05-12T09:53:40.162" v="493" actId="1076"/>
          <ac:spMkLst>
            <pc:docMk/>
            <pc:sldMk cId="1269404129" sldId="335"/>
            <ac:spMk id="24" creationId="{7EFE48D1-D941-F5FC-4B94-0E5EE44369BC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ton Kliabeka" userId="26746af2afcdbc2f" providerId="Windows Live" clId="Web-{E2DCB268-89CE-4BC0-BC55-412DC1F91350}"/>
    <pc:docChg chg="modSld">
      <pc:chgData name="Anton Kliabeka" userId="26746af2afcdbc2f" providerId="Windows Live" clId="Web-{E2DCB268-89CE-4BC0-BC55-412DC1F91350}" dt="2022-05-24T16:53:38.420" v="157" actId="20577"/>
      <pc:docMkLst>
        <pc:docMk/>
      </pc:docMkLst>
      <pc:sldChg chg="modSp">
        <pc:chgData name="Anton Kliabeka" userId="26746af2afcdbc2f" providerId="Windows Live" clId="Web-{E2DCB268-89CE-4BC0-BC55-412DC1F91350}" dt="2022-05-24T16:53:38.420" v="157" actId="20577"/>
        <pc:sldMkLst>
          <pc:docMk/>
          <pc:sldMk cId="1980221439" sldId="331"/>
        </pc:sldMkLst>
        <pc:spChg chg="mod">
          <ac:chgData name="Anton Kliabeka" userId="26746af2afcdbc2f" providerId="Windows Live" clId="Web-{E2DCB268-89CE-4BC0-BC55-412DC1F91350}" dt="2022-05-24T16:53:38.420" v="157" actId="20577"/>
          <ac:spMkLst>
            <pc:docMk/>
            <pc:sldMk cId="1980221439" sldId="331"/>
            <ac:spMk id="10" creationId="{79EF1473-3ADD-43F1-A495-57AAB7FD902F}"/>
          </ac:spMkLst>
        </pc:sp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Anton Kliabeka" userId="26746af2afcdbc2f" providerId="Windows Live" clId="Web-{ABBC234F-244A-49C2-A2E6-323C303022F0}"/>
    <pc:docChg chg="addSld modSld">
      <pc:chgData name="Anton Kliabeka" userId="26746af2afcdbc2f" providerId="Windows Live" clId="Web-{ABBC234F-244A-49C2-A2E6-323C303022F0}" dt="2022-05-24T16:41:24.437" v="1368" actId="20577"/>
      <pc:docMkLst>
        <pc:docMk/>
      </pc:docMkLst>
      <pc:sldChg chg="modSp">
        <pc:chgData name="Anton Kliabeka" userId="26746af2afcdbc2f" providerId="Windows Live" clId="Web-{ABBC234F-244A-49C2-A2E6-323C303022F0}" dt="2022-05-24T16:23:59.576" v="1198" actId="20577"/>
        <pc:sldMkLst>
          <pc:docMk/>
          <pc:sldMk cId="1630123617" sldId="274"/>
        </pc:sldMkLst>
        <pc:spChg chg="mod">
          <ac:chgData name="Anton Kliabeka" userId="26746af2afcdbc2f" providerId="Windows Live" clId="Web-{ABBC234F-244A-49C2-A2E6-323C303022F0}" dt="2022-05-24T16:23:59.576" v="1198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delSp modSp">
        <pc:chgData name="Anton Kliabeka" userId="26746af2afcdbc2f" providerId="Windows Live" clId="Web-{ABBC234F-244A-49C2-A2E6-323C303022F0}" dt="2022-05-24T16:31:42.505" v="1225"/>
        <pc:sldMkLst>
          <pc:docMk/>
          <pc:sldMk cId="3410008520" sldId="275"/>
        </pc:sldMkLst>
        <pc:spChg chg="add del">
          <ac:chgData name="Anton Kliabeka" userId="26746af2afcdbc2f" providerId="Windows Live" clId="Web-{ABBC234F-244A-49C2-A2E6-323C303022F0}" dt="2022-05-24T16:31:42.505" v="1225"/>
          <ac:spMkLst>
            <pc:docMk/>
            <pc:sldMk cId="3410008520" sldId="275"/>
            <ac:spMk id="2" creationId="{8CB5F54D-60DD-8ECA-343D-EB30318DB59E}"/>
          </ac:spMkLst>
        </pc:spChg>
        <pc:spChg chg="mod">
          <ac:chgData name="Anton Kliabeka" userId="26746af2afcdbc2f" providerId="Windows Live" clId="Web-{ABBC234F-244A-49C2-A2E6-323C303022F0}" dt="2022-05-24T16:26:39.984" v="1201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addSp modSp">
        <pc:chgData name="Anton Kliabeka" userId="26746af2afcdbc2f" providerId="Windows Live" clId="Web-{ABBC234F-244A-49C2-A2E6-323C303022F0}" dt="2022-05-24T15:53:43.248" v="550" actId="20577"/>
        <pc:sldMkLst>
          <pc:docMk/>
          <pc:sldMk cId="2459446073" sldId="289"/>
        </pc:sldMkLst>
        <pc:spChg chg="mod">
          <ac:chgData name="Anton Kliabeka" userId="26746af2afcdbc2f" providerId="Windows Live" clId="Web-{ABBC234F-244A-49C2-A2E6-323C303022F0}" dt="2022-05-24T15:53:43.248" v="550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Anton Kliabeka" userId="26746af2afcdbc2f" providerId="Windows Live" clId="Web-{ABBC234F-244A-49C2-A2E6-323C303022F0}" dt="2022-05-24T15:49:29.884" v="444" actId="14100"/>
          <ac:picMkLst>
            <pc:docMk/>
            <pc:sldMk cId="2459446073" sldId="289"/>
            <ac:picMk id="2" creationId="{B8128383-6E5C-7364-B754-5086FB9D3F3A}"/>
          </ac:picMkLst>
        </pc:picChg>
      </pc:sldChg>
      <pc:sldChg chg="addSp modSp">
        <pc:chgData name="Anton Kliabeka" userId="26746af2afcdbc2f" providerId="Windows Live" clId="Web-{ABBC234F-244A-49C2-A2E6-323C303022F0}" dt="2022-05-24T16:04:37.040" v="812" actId="20577"/>
        <pc:sldMkLst>
          <pc:docMk/>
          <pc:sldMk cId="3645034231" sldId="320"/>
        </pc:sldMkLst>
        <pc:spChg chg="mod">
          <ac:chgData name="Anton Kliabeka" userId="26746af2afcdbc2f" providerId="Windows Live" clId="Web-{ABBC234F-244A-49C2-A2E6-323C303022F0}" dt="2022-05-24T16:04:37.040" v="812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Anton Kliabeka" userId="26746af2afcdbc2f" providerId="Windows Live" clId="Web-{ABBC234F-244A-49C2-A2E6-323C303022F0}" dt="2022-05-24T15:55:54.797" v="556" actId="1076"/>
          <ac:picMkLst>
            <pc:docMk/>
            <pc:sldMk cId="3645034231" sldId="320"/>
            <ac:picMk id="2" creationId="{1ED5DD76-CB2F-4211-8E6B-170A7FE21F4D}"/>
          </ac:picMkLst>
        </pc:picChg>
      </pc:sldChg>
      <pc:sldChg chg="addSp modSp">
        <pc:chgData name="Anton Kliabeka" userId="26746af2afcdbc2f" providerId="Windows Live" clId="Web-{ABBC234F-244A-49C2-A2E6-323C303022F0}" dt="2022-05-24T15:17:26.197" v="148" actId="1076"/>
        <pc:sldMkLst>
          <pc:docMk/>
          <pc:sldMk cId="700132931" sldId="322"/>
        </pc:sldMkLst>
        <pc:spChg chg="mod">
          <ac:chgData name="Anton Kliabeka" userId="26746af2afcdbc2f" providerId="Windows Live" clId="Web-{ABBC234F-244A-49C2-A2E6-323C303022F0}" dt="2022-05-24T15:17:26.197" v="148" actId="1076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Anton Kliabeka" userId="26746af2afcdbc2f" providerId="Windows Live" clId="Web-{ABBC234F-244A-49C2-A2E6-323C303022F0}" dt="2022-05-24T15:03:31.586" v="22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Anton Kliabeka" userId="26746af2afcdbc2f" providerId="Windows Live" clId="Web-{ABBC234F-244A-49C2-A2E6-323C303022F0}" dt="2022-05-24T15:16:53.415" v="143" actId="14100"/>
          <ac:picMkLst>
            <pc:docMk/>
            <pc:sldMk cId="700132931" sldId="322"/>
            <ac:picMk id="2" creationId="{DB33BFBE-F28B-1348-E8B2-5AA28D3BBE7E}"/>
          </ac:picMkLst>
        </pc:picChg>
      </pc:sldChg>
      <pc:sldChg chg="addSp modSp">
        <pc:chgData name="Anton Kliabeka" userId="26746af2afcdbc2f" providerId="Windows Live" clId="Web-{ABBC234F-244A-49C2-A2E6-323C303022F0}" dt="2022-05-24T15:17:19.119" v="147" actId="1076"/>
        <pc:sldMkLst>
          <pc:docMk/>
          <pc:sldMk cId="1866160706" sldId="323"/>
        </pc:sldMkLst>
        <pc:spChg chg="mod">
          <ac:chgData name="Anton Kliabeka" userId="26746af2afcdbc2f" providerId="Windows Live" clId="Web-{ABBC234F-244A-49C2-A2E6-323C303022F0}" dt="2022-05-24T15:17:19.119" v="147" actId="1076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Anton Kliabeka" userId="26746af2afcdbc2f" providerId="Windows Live" clId="Web-{ABBC234F-244A-49C2-A2E6-323C303022F0}" dt="2022-05-24T15:05:48.323" v="27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Anton Kliabeka" userId="26746af2afcdbc2f" providerId="Windows Live" clId="Web-{ABBC234F-244A-49C2-A2E6-323C303022F0}" dt="2022-05-24T15:17:15.103" v="146" actId="14100"/>
          <ac:picMkLst>
            <pc:docMk/>
            <pc:sldMk cId="1866160706" sldId="323"/>
            <ac:picMk id="2" creationId="{7E2DF429-21D1-3C45-3796-10DF68D160D8}"/>
          </ac:picMkLst>
        </pc:picChg>
      </pc:sldChg>
      <pc:sldChg chg="addSp modSp">
        <pc:chgData name="Anton Kliabeka" userId="26746af2afcdbc2f" providerId="Windows Live" clId="Web-{ABBC234F-244A-49C2-A2E6-323C303022F0}" dt="2022-05-24T15:24:32.675" v="311" actId="20577"/>
        <pc:sldMkLst>
          <pc:docMk/>
          <pc:sldMk cId="252359608" sldId="324"/>
        </pc:sldMkLst>
        <pc:spChg chg="mod">
          <ac:chgData name="Anton Kliabeka" userId="26746af2afcdbc2f" providerId="Windows Live" clId="Web-{ABBC234F-244A-49C2-A2E6-323C303022F0}" dt="2022-05-24T15:24:32.675" v="311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Anton Kliabeka" userId="26746af2afcdbc2f" providerId="Windows Live" clId="Web-{ABBC234F-244A-49C2-A2E6-323C303022F0}" dt="2022-05-24T15:12:55.457" v="124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Anton Kliabeka" userId="26746af2afcdbc2f" providerId="Windows Live" clId="Web-{ABBC234F-244A-49C2-A2E6-323C303022F0}" dt="2022-05-24T15:23:38.674" v="307" actId="14100"/>
          <ac:picMkLst>
            <pc:docMk/>
            <pc:sldMk cId="252359608" sldId="324"/>
            <ac:picMk id="2" creationId="{7B71B4CF-FA4C-2CFC-F773-9F67C8FD8A4B}"/>
          </ac:picMkLst>
        </pc:picChg>
        <pc:picChg chg="add mod">
          <ac:chgData name="Anton Kliabeka" userId="26746af2afcdbc2f" providerId="Windows Live" clId="Web-{ABBC234F-244A-49C2-A2E6-323C303022F0}" dt="2022-05-24T15:23:47.049" v="309" actId="14100"/>
          <ac:picMkLst>
            <pc:docMk/>
            <pc:sldMk cId="252359608" sldId="324"/>
            <ac:picMk id="4" creationId="{4591B2CE-C2EC-EEB6-C5BF-DD0C69D47B70}"/>
          </ac:picMkLst>
        </pc:picChg>
      </pc:sldChg>
      <pc:sldChg chg="addSp delSp modSp add replId">
        <pc:chgData name="Anton Kliabeka" userId="26746af2afcdbc2f" providerId="Windows Live" clId="Web-{ABBC234F-244A-49C2-A2E6-323C303022F0}" dt="2022-05-24T16:41:24.437" v="1368" actId="20577"/>
        <pc:sldMkLst>
          <pc:docMk/>
          <pc:sldMk cId="3114219142" sldId="336"/>
        </pc:sldMkLst>
        <pc:spChg chg="add del">
          <ac:chgData name="Anton Kliabeka" userId="26746af2afcdbc2f" providerId="Windows Live" clId="Web-{ABBC234F-244A-49C2-A2E6-323C303022F0}" dt="2022-05-24T16:31:31.271" v="1223"/>
          <ac:spMkLst>
            <pc:docMk/>
            <pc:sldMk cId="3114219142" sldId="336"/>
            <ac:spMk id="3" creationId="{30200A46-B9ED-74C6-9E95-B177D037F0E7}"/>
          </ac:spMkLst>
        </pc:spChg>
        <pc:spChg chg="add mod">
          <ac:chgData name="Anton Kliabeka" userId="26746af2afcdbc2f" providerId="Windows Live" clId="Web-{ABBC234F-244A-49C2-A2E6-323C303022F0}" dt="2022-05-24T16:38:48.700" v="1339" actId="1076"/>
          <ac:spMkLst>
            <pc:docMk/>
            <pc:sldMk cId="3114219142" sldId="336"/>
            <ac:spMk id="4" creationId="{E328F3F0-064D-1DF2-353E-842BFCF42463}"/>
          </ac:spMkLst>
        </pc:spChg>
        <pc:spChg chg="mod">
          <ac:chgData name="Anton Kliabeka" userId="26746af2afcdbc2f" providerId="Windows Live" clId="Web-{ABBC234F-244A-49C2-A2E6-323C303022F0}" dt="2022-05-24T16:41:24.437" v="1368" actId="20577"/>
          <ac:spMkLst>
            <pc:docMk/>
            <pc:sldMk cId="3114219142" sldId="336"/>
            <ac:spMk id="5" creationId="{28684E62-A9F8-4E7A-AB01-78893062A1B4}"/>
          </ac:spMkLst>
        </pc:spChg>
        <pc:spChg chg="add mod">
          <ac:chgData name="Anton Kliabeka" userId="26746af2afcdbc2f" providerId="Windows Live" clId="Web-{ABBC234F-244A-49C2-A2E6-323C303022F0}" dt="2022-05-24T16:38:36.950" v="1337" actId="1076"/>
          <ac:spMkLst>
            <pc:docMk/>
            <pc:sldMk cId="3114219142" sldId="336"/>
            <ac:spMk id="8" creationId="{D44B5956-EDAB-3493-2639-68E2BF0E7E27}"/>
          </ac:spMkLst>
        </pc:spChg>
        <pc:spChg chg="add mod">
          <ac:chgData name="Anton Kliabeka" userId="26746af2afcdbc2f" providerId="Windows Live" clId="Web-{ABBC234F-244A-49C2-A2E6-323C303022F0}" dt="2022-05-24T16:38:01.387" v="1328" actId="1076"/>
          <ac:spMkLst>
            <pc:docMk/>
            <pc:sldMk cId="3114219142" sldId="336"/>
            <ac:spMk id="9" creationId="{3215543C-63D5-29F9-D882-04DE52601E86}"/>
          </ac:spMkLst>
        </pc:spChg>
        <pc:spChg chg="mod">
          <ac:chgData name="Anton Kliabeka" userId="26746af2afcdbc2f" providerId="Windows Live" clId="Web-{ABBC234F-244A-49C2-A2E6-323C303022F0}" dt="2022-05-24T16:26:48.828" v="1206" actId="20577"/>
          <ac:spMkLst>
            <pc:docMk/>
            <pc:sldMk cId="3114219142" sldId="336"/>
            <ac:spMk id="11" creationId="{60F8A56C-5EE1-4DBF-842D-C2A130AA680E}"/>
          </ac:spMkLst>
        </pc:spChg>
        <pc:spChg chg="add mod">
          <ac:chgData name="Anton Kliabeka" userId="26746af2afcdbc2f" providerId="Windows Live" clId="Web-{ABBC234F-244A-49C2-A2E6-323C303022F0}" dt="2022-05-24T16:38:03.996" v="1329" actId="1076"/>
          <ac:spMkLst>
            <pc:docMk/>
            <pc:sldMk cId="3114219142" sldId="336"/>
            <ac:spMk id="12" creationId="{278E844A-9119-D144-DC9B-5A4B5457D2D3}"/>
          </ac:spMkLst>
        </pc:spChg>
        <pc:spChg chg="add mod">
          <ac:chgData name="Anton Kliabeka" userId="26746af2afcdbc2f" providerId="Windows Live" clId="Web-{ABBC234F-244A-49C2-A2E6-323C303022F0}" dt="2022-05-24T16:39:03.388" v="1343" actId="20577"/>
          <ac:spMkLst>
            <pc:docMk/>
            <pc:sldMk cId="3114219142" sldId="336"/>
            <ac:spMk id="13" creationId="{4D876969-E14E-332F-63B8-A9D26614FAAE}"/>
          </ac:spMkLst>
        </pc:spChg>
        <pc:spChg chg="add del">
          <ac:chgData name="Anton Kliabeka" userId="26746af2afcdbc2f" providerId="Windows Live" clId="Web-{ABBC234F-244A-49C2-A2E6-323C303022F0}" dt="2022-05-24T16:36:46.823" v="1300"/>
          <ac:spMkLst>
            <pc:docMk/>
            <pc:sldMk cId="3114219142" sldId="336"/>
            <ac:spMk id="14" creationId="{1D0B993B-E462-AE9B-5302-96A60FABF4E5}"/>
          </ac:spMkLst>
        </pc:spChg>
        <pc:spChg chg="add mod">
          <ac:chgData name="Anton Kliabeka" userId="26746af2afcdbc2f" providerId="Windows Live" clId="Web-{ABBC234F-244A-49C2-A2E6-323C303022F0}" dt="2022-05-24T16:39:22.997" v="1352" actId="20577"/>
          <ac:spMkLst>
            <pc:docMk/>
            <pc:sldMk cId="3114219142" sldId="336"/>
            <ac:spMk id="15" creationId="{39CA5C88-79A1-2B93-1F7D-5E4E451038CF}"/>
          </ac:spMkLst>
        </pc:spChg>
        <pc:picChg chg="add mod">
          <ac:chgData name="Anton Kliabeka" userId="26746af2afcdbc2f" providerId="Windows Live" clId="Web-{ABBC234F-244A-49C2-A2E6-323C303022F0}" dt="2022-05-24T16:38:36.934" v="1336" actId="1076"/>
          <ac:picMkLst>
            <pc:docMk/>
            <pc:sldMk cId="3114219142" sldId="336"/>
            <ac:picMk id="2" creationId="{6140E3D7-CE5D-FEAA-6D5B-2117B6685058}"/>
          </ac:picMkLst>
        </pc:picChg>
        <pc:cxnChg chg="add mod">
          <ac:chgData name="Anton Kliabeka" userId="26746af2afcdbc2f" providerId="Windows Live" clId="Web-{ABBC234F-244A-49C2-A2E6-323C303022F0}" dt="2022-05-24T16:40:09.404" v="1358" actId="14100"/>
          <ac:cxnSpMkLst>
            <pc:docMk/>
            <pc:sldMk cId="3114219142" sldId="336"/>
            <ac:cxnSpMk id="10" creationId="{2F41A8BE-3089-5C7A-3B74-DA5E5D7E35B5}"/>
          </ac:cxnSpMkLst>
        </pc:cxnChg>
        <pc:cxnChg chg="add mod">
          <ac:chgData name="Anton Kliabeka" userId="26746af2afcdbc2f" providerId="Windows Live" clId="Web-{ABBC234F-244A-49C2-A2E6-323C303022F0}" dt="2022-05-24T16:40:20.670" v="1360" actId="1076"/>
          <ac:cxnSpMkLst>
            <pc:docMk/>
            <pc:sldMk cId="3114219142" sldId="336"/>
            <ac:cxnSpMk id="16" creationId="{CA3FFADB-AA79-1720-A569-56FFEC1DB6A3}"/>
          </ac:cxnSpMkLst>
        </pc:cxnChg>
        <pc:cxnChg chg="add mod">
          <ac:chgData name="Anton Kliabeka" userId="26746af2afcdbc2f" providerId="Windows Live" clId="Web-{ABBC234F-244A-49C2-A2E6-323C303022F0}" dt="2022-05-24T16:40:33.952" v="1363" actId="14100"/>
          <ac:cxnSpMkLst>
            <pc:docMk/>
            <pc:sldMk cId="3114219142" sldId="336"/>
            <ac:cxnSpMk id="17" creationId="{8117E1BE-19B7-1E77-9DFF-00F2E7CB20CC}"/>
          </ac:cxnSpMkLst>
        </pc:cxn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1-01-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1-02-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2-02-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t1257/coursera_ds_capstone/blob/master/w01-03-labs-jupyter-spacex-Data%20wrangling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2-02-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2-01-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3-01-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03-02-spacex-launch-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4-01-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Anton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Kliabeka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2022-05-09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LinkedIn: </a:t>
            </a:r>
            <a:r>
              <a:rPr lang="en-US" dirty="0">
                <a:ea typeface="+mn-lt"/>
                <a:cs typeface="+mn-lt"/>
              </a:rPr>
              <a:t>https://www.linkedin.com/in/anton-kliabeka-69a082155/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General Flowcharts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5201DFA-C7E8-BC4A-8ACC-FA595B96226D}"/>
              </a:ext>
            </a:extLst>
          </p:cNvPr>
          <p:cNvSpPr/>
          <p:nvPr/>
        </p:nvSpPr>
        <p:spPr>
          <a:xfrm>
            <a:off x="3024554" y="1400908"/>
            <a:ext cx="5709138" cy="23797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9A5E0-3F36-470C-A8F4-3379FBA23BA4}"/>
              </a:ext>
            </a:extLst>
          </p:cNvPr>
          <p:cNvSpPr txBox="1"/>
          <p:nvPr/>
        </p:nvSpPr>
        <p:spPr>
          <a:xfrm>
            <a:off x="4669657" y="1526197"/>
            <a:ext cx="24023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 err="1"/>
              <a:t>SpaceX</a:t>
            </a:r>
            <a:r>
              <a:rPr lang="ru-RU" sz="2400" b="1" dirty="0"/>
              <a:t> REST API</a:t>
            </a:r>
            <a:endParaRPr lang="ru-RU" sz="2400" b="1">
              <a:cs typeface="Calibri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D12F02C-D33E-6D19-7127-1746F06D3C6A}"/>
              </a:ext>
            </a:extLst>
          </p:cNvPr>
          <p:cNvSpPr/>
          <p:nvPr/>
        </p:nvSpPr>
        <p:spPr>
          <a:xfrm>
            <a:off x="3251688" y="2120412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err="1">
                <a:solidFill>
                  <a:schemeClr val="bg1"/>
                </a:solidFill>
                <a:ea typeface="+mn-lt"/>
                <a:cs typeface="+mn-lt"/>
              </a:rPr>
              <a:t>Use</a:t>
            </a:r>
            <a:endParaRPr lang="ru-RU" dirty="0" err="1">
              <a:solidFill>
                <a:schemeClr val="bg1"/>
              </a:solidFill>
            </a:endParaRPr>
          </a:p>
          <a:p>
            <a:pPr algn="ctr"/>
            <a:r>
              <a:rPr lang="ru-RU" sz="1600" b="1" dirty="0" err="1">
                <a:solidFill>
                  <a:schemeClr val="bg1"/>
                </a:solidFill>
                <a:ea typeface="+mn-lt"/>
                <a:cs typeface="+mn-lt"/>
              </a:rPr>
              <a:t>SpaceX</a:t>
            </a:r>
            <a:r>
              <a:rPr lang="ru-RU" sz="1600" b="1" dirty="0">
                <a:solidFill>
                  <a:schemeClr val="bg1"/>
                </a:solidFill>
                <a:ea typeface="+mn-lt"/>
                <a:cs typeface="+mn-lt"/>
              </a:rPr>
              <a:t> API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2F62FD1-E1A5-8423-3A0C-30D79FF93A2A}"/>
              </a:ext>
            </a:extLst>
          </p:cNvPr>
          <p:cNvSpPr/>
          <p:nvPr/>
        </p:nvSpPr>
        <p:spPr>
          <a:xfrm>
            <a:off x="5115657" y="2120410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To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get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response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form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of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a JSON</a:t>
            </a:r>
            <a:endParaRPr lang="ru-RU" sz="1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1C62B7E-9BCD-AD1A-3C9A-80755D7FEDE9}"/>
              </a:ext>
            </a:extLst>
          </p:cNvPr>
          <p:cNvSpPr/>
          <p:nvPr/>
        </p:nvSpPr>
        <p:spPr>
          <a:xfrm>
            <a:off x="6967903" y="2120410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b="1" dirty="0" err="1">
                <a:cs typeface="Calibri"/>
              </a:rPr>
              <a:t>Convert</a:t>
            </a:r>
            <a:r>
              <a:rPr lang="ru-RU" sz="1600" b="1" dirty="0">
                <a:cs typeface="Calibri"/>
              </a:rPr>
              <a:t> JSON </a:t>
            </a:r>
            <a:r>
              <a:rPr lang="ru-RU" sz="1600" b="1" dirty="0" err="1">
                <a:cs typeface="Calibri"/>
              </a:rPr>
              <a:t>into</a:t>
            </a:r>
            <a:r>
              <a:rPr lang="ru-RU" sz="1600" b="1" dirty="0">
                <a:cs typeface="Calibri"/>
              </a:rPr>
              <a:t> a </a:t>
            </a:r>
            <a:r>
              <a:rPr lang="ru-RU" sz="1600" b="1" dirty="0" err="1">
                <a:cs typeface="Calibri"/>
              </a:rPr>
              <a:t>flat</a:t>
            </a:r>
            <a:r>
              <a:rPr lang="ru-RU" sz="1600" b="1" dirty="0">
                <a:cs typeface="Calibri"/>
              </a:rPr>
              <a:t> </a:t>
            </a:r>
            <a:r>
              <a:rPr lang="ru-RU" sz="1600" b="1" dirty="0" err="1">
                <a:cs typeface="Calibri"/>
              </a:rPr>
              <a:t>table</a:t>
            </a:r>
            <a:endParaRPr lang="ru-RU" sz="1600" b="1" dirty="0">
              <a:cs typeface="Calibri"/>
            </a:endParaRP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E1CDBAAE-F2F8-5241-8CBD-6ECA645D89CF}"/>
              </a:ext>
            </a:extLst>
          </p:cNvPr>
          <p:cNvSpPr/>
          <p:nvPr/>
        </p:nvSpPr>
        <p:spPr>
          <a:xfrm>
            <a:off x="4492370" y="2623243"/>
            <a:ext cx="738554" cy="48064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04C8C255-98AC-0D48-9511-BE2A9940C1AB}"/>
              </a:ext>
            </a:extLst>
          </p:cNvPr>
          <p:cNvSpPr/>
          <p:nvPr/>
        </p:nvSpPr>
        <p:spPr>
          <a:xfrm>
            <a:off x="6450123" y="2623243"/>
            <a:ext cx="738554" cy="48064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6217DE7-2273-B5ED-A4E6-9FE2AE682DBF}"/>
              </a:ext>
            </a:extLst>
          </p:cNvPr>
          <p:cNvSpPr/>
          <p:nvPr/>
        </p:nvSpPr>
        <p:spPr>
          <a:xfrm>
            <a:off x="3036276" y="3933091"/>
            <a:ext cx="5709138" cy="23797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50C38-6670-C1DC-CE28-5DD53A3DCBD5}"/>
              </a:ext>
            </a:extLst>
          </p:cNvPr>
          <p:cNvSpPr txBox="1"/>
          <p:nvPr/>
        </p:nvSpPr>
        <p:spPr>
          <a:xfrm>
            <a:off x="4972780" y="4058381"/>
            <a:ext cx="23328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/>
              <a:t>Web </a:t>
            </a:r>
            <a:r>
              <a:rPr lang="ru-RU" sz="2400" b="1" dirty="0" err="1"/>
              <a:t>Scraping</a:t>
            </a:r>
            <a:endParaRPr lang="ru-RU" sz="2400" b="1" dirty="0" err="1">
              <a:cs typeface="Calibri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9D85741-8790-2B65-1D7B-5CCCE9529DBE}"/>
              </a:ext>
            </a:extLst>
          </p:cNvPr>
          <p:cNvSpPr/>
          <p:nvPr/>
        </p:nvSpPr>
        <p:spPr>
          <a:xfrm>
            <a:off x="3310302" y="4605703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b="1" dirty="0">
                <a:ea typeface="+mn-lt"/>
                <a:cs typeface="+mn-lt"/>
              </a:rPr>
              <a:t>Get HTML </a:t>
            </a:r>
            <a:r>
              <a:rPr lang="ru-RU" sz="1400" b="1" dirty="0" err="1">
                <a:ea typeface="+mn-lt"/>
                <a:cs typeface="+mn-lt"/>
              </a:rPr>
              <a:t>response</a:t>
            </a:r>
            <a:r>
              <a:rPr lang="ru-RU" sz="1400" b="1" dirty="0">
                <a:ea typeface="+mn-lt"/>
                <a:cs typeface="+mn-lt"/>
              </a:rPr>
              <a:t> </a:t>
            </a:r>
            <a:r>
              <a:rPr lang="ru-RU" sz="1400" b="1" dirty="0" err="1">
                <a:ea typeface="+mn-lt"/>
                <a:cs typeface="+mn-lt"/>
              </a:rPr>
              <a:t>from</a:t>
            </a:r>
            <a:r>
              <a:rPr lang="ru-RU" sz="1400" b="1" dirty="0">
                <a:ea typeface="+mn-lt"/>
                <a:cs typeface="+mn-lt"/>
              </a:rPr>
              <a:t> Wikipedia</a:t>
            </a:r>
            <a:endParaRPr lang="ru-RU" sz="1400" b="1">
              <a:cs typeface="Calibri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592BFD8-5565-9E61-75F0-A1B2E70FD76E}"/>
              </a:ext>
            </a:extLst>
          </p:cNvPr>
          <p:cNvSpPr/>
          <p:nvPr/>
        </p:nvSpPr>
        <p:spPr>
          <a:xfrm>
            <a:off x="5174271" y="4605702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b="1" dirty="0">
              <a:cs typeface="Calibri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80ADEC2-4472-AA81-6418-137C8A3516E2}"/>
              </a:ext>
            </a:extLst>
          </p:cNvPr>
          <p:cNvSpPr/>
          <p:nvPr/>
        </p:nvSpPr>
        <p:spPr>
          <a:xfrm>
            <a:off x="7026517" y="4605702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b="1" dirty="0" err="1">
                <a:cs typeface="Calibri"/>
              </a:rPr>
              <a:t>Convert</a:t>
            </a:r>
            <a:r>
              <a:rPr lang="ru-RU" sz="1400" b="1" dirty="0">
                <a:cs typeface="Calibri"/>
              </a:rPr>
              <a:t> </a:t>
            </a:r>
            <a:r>
              <a:rPr lang="ru-RU" sz="1400" b="1" dirty="0" err="1">
                <a:cs typeface="Calibri"/>
              </a:rPr>
              <a:t>raw</a:t>
            </a:r>
            <a:r>
              <a:rPr lang="ru-RU" sz="1400" b="1" dirty="0">
                <a:cs typeface="Calibri"/>
              </a:rPr>
              <a:t> </a:t>
            </a:r>
            <a:r>
              <a:rPr lang="ru-RU" sz="1400" b="1" dirty="0" err="1">
                <a:cs typeface="Calibri"/>
              </a:rPr>
              <a:t>data</a:t>
            </a:r>
            <a:r>
              <a:rPr lang="ru-RU" sz="1400" b="1" dirty="0">
                <a:cs typeface="Calibri"/>
              </a:rPr>
              <a:t> </a:t>
            </a:r>
            <a:r>
              <a:rPr lang="ru-RU" sz="1400" b="1" dirty="0" err="1">
                <a:cs typeface="Calibri"/>
              </a:rPr>
              <a:t>into</a:t>
            </a:r>
            <a:r>
              <a:rPr lang="ru-RU" sz="1400" b="1" dirty="0">
                <a:cs typeface="Calibri"/>
              </a:rPr>
              <a:t> a </a:t>
            </a:r>
            <a:r>
              <a:rPr lang="ru-RU" sz="1400" b="1" dirty="0" err="1">
                <a:cs typeface="Calibri"/>
              </a:rPr>
              <a:t>flat</a:t>
            </a:r>
            <a:r>
              <a:rPr lang="ru-RU" sz="1400" b="1" dirty="0">
                <a:cs typeface="Calibri"/>
              </a:rPr>
              <a:t> </a:t>
            </a:r>
            <a:r>
              <a:rPr lang="ru-RU" sz="1400" b="1" dirty="0" err="1">
                <a:cs typeface="Calibri"/>
              </a:rPr>
              <a:t>table</a:t>
            </a:r>
            <a:endParaRPr lang="ru-RU" sz="1400" b="1">
              <a:cs typeface="Calibri"/>
            </a:endParaRP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CAF26227-1811-A1AE-1728-E99DDB6BD5CF}"/>
              </a:ext>
            </a:extLst>
          </p:cNvPr>
          <p:cNvSpPr/>
          <p:nvPr/>
        </p:nvSpPr>
        <p:spPr>
          <a:xfrm>
            <a:off x="4550984" y="5108535"/>
            <a:ext cx="738554" cy="48064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F0159F41-E4BC-81D1-C0A4-64C495D4F6BC}"/>
              </a:ext>
            </a:extLst>
          </p:cNvPr>
          <p:cNvSpPr/>
          <p:nvPr/>
        </p:nvSpPr>
        <p:spPr>
          <a:xfrm>
            <a:off x="6508737" y="5108534"/>
            <a:ext cx="738554" cy="48064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E48D1-D941-F5FC-4B94-0E5EE44369BC}"/>
              </a:ext>
            </a:extLst>
          </p:cNvPr>
          <p:cNvSpPr txBox="1"/>
          <p:nvPr/>
        </p:nvSpPr>
        <p:spPr>
          <a:xfrm>
            <a:off x="4517047" y="4763233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Use</a:t>
            </a:r>
            <a:endParaRPr lang="ru-RU" sz="14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BeautifulSoup</a:t>
            </a:r>
          </a:p>
          <a:p>
            <a:pPr algn="ctr"/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to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web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scrape</a:t>
            </a:r>
            <a:endParaRPr lang="ru-RU" sz="14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HTML 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tables</a:t>
            </a:r>
            <a:endParaRPr lang="ru-RU" sz="14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ru-RU" sz="1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940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4553" y="5621948"/>
            <a:ext cx="4640263" cy="8145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the completed SpaceX API calls notebook;</a:t>
            </a:r>
            <a:endParaRPr lang="ru-RU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5E2E9FC-A078-A272-2AAC-FD33EBBBBBFD}"/>
              </a:ext>
            </a:extLst>
          </p:cNvPr>
          <p:cNvSpPr/>
          <p:nvPr/>
        </p:nvSpPr>
        <p:spPr>
          <a:xfrm>
            <a:off x="609600" y="1647092"/>
            <a:ext cx="3950677" cy="13012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B13B6FF-6E63-2C47-A960-5FFFA6192CC7}"/>
              </a:ext>
            </a:extLst>
          </p:cNvPr>
          <p:cNvSpPr/>
          <p:nvPr/>
        </p:nvSpPr>
        <p:spPr>
          <a:xfrm>
            <a:off x="937847" y="1459524"/>
            <a:ext cx="2098432" cy="246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1. Get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response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from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 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the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F4918-B9D7-21CB-FA31-5D9C5C443035}"/>
              </a:ext>
            </a:extLst>
          </p:cNvPr>
          <p:cNvSpPr txBox="1"/>
          <p:nvPr/>
        </p:nvSpPr>
        <p:spPr>
          <a:xfrm>
            <a:off x="609600" y="1746739"/>
            <a:ext cx="39506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requests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static_json_url</a:t>
            </a:r>
            <a:r>
              <a:rPr lang="ru-RU" sz="1200" dirty="0">
                <a:ea typeface="+mn-lt"/>
                <a:cs typeface="+mn-lt"/>
              </a:rPr>
              <a:t> = "</a:t>
            </a:r>
            <a:r>
              <a:rPr lang="ru-RU" sz="1200" dirty="0" err="1">
                <a:ea typeface="+mn-lt"/>
                <a:cs typeface="+mn-lt"/>
              </a:rPr>
              <a:t>https</a:t>
            </a:r>
            <a:r>
              <a:rPr lang="ru-RU" sz="1200" dirty="0">
                <a:ea typeface="+mn-lt"/>
                <a:cs typeface="+mn-lt"/>
              </a:rPr>
              <a:t>://cf-courses-data.s3.us.cloud-object-storage.appdomain.cloud/IBM-DS0321EN-SkillsNetwork/</a:t>
            </a:r>
            <a:r>
              <a:rPr lang="ru-RU" sz="1200" dirty="0" err="1">
                <a:ea typeface="+mn-lt"/>
                <a:cs typeface="+mn-lt"/>
              </a:rPr>
              <a:t>datasets</a:t>
            </a:r>
            <a:r>
              <a:rPr lang="ru-RU" sz="1200" dirty="0">
                <a:ea typeface="+mn-lt"/>
                <a:cs typeface="+mn-lt"/>
              </a:rPr>
              <a:t>/</a:t>
            </a:r>
            <a:r>
              <a:rPr lang="ru-RU" sz="1200" dirty="0" err="1">
                <a:ea typeface="+mn-lt"/>
                <a:cs typeface="+mn-lt"/>
              </a:rPr>
              <a:t>API_call_spacex_api.json</a:t>
            </a:r>
            <a:r>
              <a:rPr lang="ru-RU" sz="1200" dirty="0">
                <a:ea typeface="+mn-lt"/>
                <a:cs typeface="+mn-lt"/>
              </a:rPr>
              <a:t>"</a:t>
            </a:r>
            <a:endParaRPr lang="ru-RU" sz="1200" dirty="0">
              <a:cs typeface="Calibri"/>
            </a:endParaRPr>
          </a:p>
          <a:p>
            <a:r>
              <a:rPr lang="ru-RU" sz="1200" dirty="0" err="1">
                <a:ea typeface="+mn-lt"/>
                <a:cs typeface="+mn-lt"/>
              </a:rPr>
              <a:t>Response_static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requests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get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static_json_url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sz="1200" dirty="0">
              <a:cs typeface="Calibri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D00FED4-46F4-B36F-0408-ECF9271787ED}"/>
              </a:ext>
            </a:extLst>
          </p:cNvPr>
          <p:cNvSpPr/>
          <p:nvPr/>
        </p:nvSpPr>
        <p:spPr>
          <a:xfrm>
            <a:off x="606249" y="3676858"/>
            <a:ext cx="4048649" cy="5978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01BBF07-65CF-FBC1-83FF-4328F9D67BC4}"/>
              </a:ext>
            </a:extLst>
          </p:cNvPr>
          <p:cNvSpPr/>
          <p:nvPr/>
        </p:nvSpPr>
        <p:spPr>
          <a:xfrm>
            <a:off x="923610" y="3465844"/>
            <a:ext cx="2403232" cy="2696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2.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Import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to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 a 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Pandas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dataframe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175CD-D2F5-C8F5-6082-368A50791470}"/>
              </a:ext>
            </a:extLst>
          </p:cNvPr>
          <p:cNvSpPr txBox="1"/>
          <p:nvPr/>
        </p:nvSpPr>
        <p:spPr>
          <a:xfrm>
            <a:off x="595364" y="3811675"/>
            <a:ext cx="39506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pandas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pd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df_static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pd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json_normalize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response_static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json</a:t>
            </a:r>
            <a:r>
              <a:rPr lang="ru-RU" sz="1200" dirty="0">
                <a:ea typeface="+mn-lt"/>
                <a:cs typeface="+mn-lt"/>
              </a:rPr>
              <a:t>())</a:t>
            </a:r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E285F4E-2042-D4A1-7C40-AD6F1585E5BB}"/>
              </a:ext>
            </a:extLst>
          </p:cNvPr>
          <p:cNvSpPr/>
          <p:nvPr/>
        </p:nvSpPr>
        <p:spPr>
          <a:xfrm>
            <a:off x="5838091" y="1518135"/>
            <a:ext cx="5521569" cy="46657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22B4CFD-F47C-081B-1B88-5BE82AD13D71}"/>
              </a:ext>
            </a:extLst>
          </p:cNvPr>
          <p:cNvSpPr/>
          <p:nvPr/>
        </p:nvSpPr>
        <p:spPr>
          <a:xfrm>
            <a:off x="6389076" y="1400906"/>
            <a:ext cx="3692770" cy="2813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3. Get </a:t>
            </a:r>
            <a:r>
              <a:rPr lang="en-US" sz="1200" dirty="0">
                <a:solidFill>
                  <a:schemeClr val="tx1"/>
                </a:solidFill>
                <a:ea typeface="+mn-lt"/>
                <a:cs typeface="+mn-lt"/>
              </a:rPr>
              <a:t>clean dataset which provides meaningful data</a:t>
            </a:r>
            <a:endParaRPr lang="ru-RU" sz="1200" dirty="0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59B5D-19FD-1562-C88A-52D92133D3E7}"/>
              </a:ext>
            </a:extLst>
          </p:cNvPr>
          <p:cNvSpPr txBox="1"/>
          <p:nvPr/>
        </p:nvSpPr>
        <p:spPr>
          <a:xfrm>
            <a:off x="6095998" y="1676399"/>
            <a:ext cx="500575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using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custom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functions</a:t>
            </a:r>
            <a:endParaRPr lang="ru-RU" sz="120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getLaunchSite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r>
              <a:rPr lang="ru-RU" sz="1200" dirty="0" err="1">
                <a:ea typeface="+mn-lt"/>
                <a:cs typeface="+mn-lt"/>
              </a:rPr>
              <a:t>getPayloadData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r>
              <a:rPr lang="ru-RU" sz="1200" dirty="0" err="1">
                <a:ea typeface="+mn-lt"/>
                <a:cs typeface="+mn-lt"/>
              </a:rPr>
              <a:t>getCoreData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>
              <a:ea typeface="+mn-lt"/>
              <a:cs typeface="+mn-lt"/>
            </a:endParaRP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create</a:t>
            </a:r>
            <a:r>
              <a:rPr lang="ru-RU" sz="1200" dirty="0">
                <a:cs typeface="Calibri"/>
              </a:rPr>
              <a:t> a </a:t>
            </a:r>
            <a:r>
              <a:rPr lang="ru-RU" sz="1200" dirty="0" err="1">
                <a:cs typeface="Calibri"/>
              </a:rPr>
              <a:t>dictionary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and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fill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it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with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data</a:t>
            </a:r>
            <a:endParaRPr lang="ru-RU" sz="1200" dirty="0">
              <a:cs typeface="Calibri"/>
            </a:endParaRPr>
          </a:p>
          <a:p>
            <a:r>
              <a:rPr lang="ru-RU" sz="1200" dirty="0" err="1">
                <a:ea typeface="+mn-lt"/>
                <a:cs typeface="+mn-lt"/>
              </a:rPr>
              <a:t>launch_dict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{...}</a:t>
            </a:r>
          </a:p>
          <a:p>
            <a:r>
              <a:rPr lang="ru-RU" sz="1200" dirty="0" err="1">
                <a:ea typeface="+mn-lt"/>
                <a:cs typeface="+mn-lt"/>
              </a:rPr>
              <a:t>df_launch_data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pd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DataFrame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launch_dict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filter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the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dataframe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to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only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include</a:t>
            </a:r>
            <a:r>
              <a:rPr lang="ru-RU" sz="1200" dirty="0">
                <a:cs typeface="Calibri"/>
              </a:rPr>
              <a:t> Falcon 9 </a:t>
            </a:r>
            <a:r>
              <a:rPr lang="ru-RU" sz="1200" dirty="0" err="1">
                <a:cs typeface="Calibri"/>
              </a:rPr>
              <a:t>launches</a:t>
            </a:r>
            <a:endParaRPr lang="ru-RU" sz="1200" dirty="0">
              <a:cs typeface="Calibri"/>
            </a:endParaRPr>
          </a:p>
          <a:p>
            <a:r>
              <a:rPr lang="ru-RU" sz="1200" dirty="0">
                <a:ea typeface="+mn-lt"/>
                <a:cs typeface="+mn-lt"/>
              </a:rPr>
              <a:t>data_falcon9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df_launch_data</a:t>
            </a:r>
            <a:r>
              <a:rPr lang="ru-RU" sz="1200" dirty="0">
                <a:ea typeface="+mn-lt"/>
                <a:cs typeface="+mn-lt"/>
              </a:rPr>
              <a:t>[</a:t>
            </a:r>
            <a:endParaRPr lang="ru-RU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          </a:t>
            </a:r>
            <a:r>
              <a:rPr lang="ru-RU" sz="1200" dirty="0" err="1">
                <a:ea typeface="+mn-lt"/>
                <a:cs typeface="+mn-lt"/>
              </a:rPr>
              <a:t>df_launch_data</a:t>
            </a:r>
            <a:r>
              <a:rPr lang="ru-RU" sz="1200" dirty="0">
                <a:ea typeface="+mn-lt"/>
                <a:cs typeface="+mn-lt"/>
              </a:rPr>
              <a:t>['</a:t>
            </a:r>
            <a:r>
              <a:rPr lang="ru-RU" sz="1200" dirty="0" err="1">
                <a:ea typeface="+mn-lt"/>
                <a:cs typeface="+mn-lt"/>
              </a:rPr>
              <a:t>BoosterVersion</a:t>
            </a:r>
            <a:r>
              <a:rPr lang="ru-RU" sz="1200" dirty="0">
                <a:ea typeface="+mn-lt"/>
                <a:cs typeface="+mn-lt"/>
              </a:rPr>
              <a:t>'] </a:t>
            </a:r>
            <a:r>
              <a:rPr lang="ru-RU" sz="1200" b="1" dirty="0">
                <a:ea typeface="+mn-lt"/>
                <a:cs typeface="+mn-lt"/>
              </a:rPr>
              <a:t>==</a:t>
            </a:r>
            <a:r>
              <a:rPr lang="ru-RU" sz="1200" dirty="0">
                <a:ea typeface="+mn-lt"/>
                <a:cs typeface="+mn-lt"/>
              </a:rPr>
              <a:t> 'Falcon 9'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]</a:t>
            </a:r>
            <a:r>
              <a:rPr lang="ru-RU" sz="1200" b="1" dirty="0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reset_index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drop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True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>
              <a:ea typeface="+mn-lt"/>
              <a:cs typeface="+mn-lt"/>
            </a:endParaRP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dealing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with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null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values</a:t>
            </a:r>
            <a:endParaRPr lang="ru-RU" sz="1200">
              <a:cs typeface="Calibri"/>
            </a:endParaRPr>
          </a:p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numpy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np</a:t>
            </a:r>
            <a:endParaRPr lang="ru-RU" sz="120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PayloadMass_mean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data_falcon9['</a:t>
            </a:r>
            <a:r>
              <a:rPr lang="ru-RU" sz="1200" dirty="0" err="1">
                <a:ea typeface="+mn-lt"/>
                <a:cs typeface="+mn-lt"/>
              </a:rPr>
              <a:t>PayloadMass</a:t>
            </a:r>
            <a:r>
              <a:rPr lang="ru-RU" sz="1200" dirty="0">
                <a:ea typeface="+mn-lt"/>
                <a:cs typeface="+mn-lt"/>
              </a:rPr>
              <a:t>']</a:t>
            </a:r>
            <a:r>
              <a:rPr lang="ru-RU" sz="1200" b="1" dirty="0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mean</a:t>
            </a:r>
            <a:r>
              <a:rPr lang="ru-RU" sz="1200" dirty="0">
                <a:ea typeface="+mn-lt"/>
                <a:cs typeface="+mn-lt"/>
              </a:rPr>
              <a:t>()</a:t>
            </a:r>
          </a:p>
          <a:p>
            <a:r>
              <a:rPr lang="ru-RU" sz="1200" dirty="0">
                <a:ea typeface="+mn-lt"/>
                <a:cs typeface="+mn-lt"/>
              </a:rPr>
              <a:t>data_falcon9['</a:t>
            </a:r>
            <a:r>
              <a:rPr lang="ru-RU" sz="1200" dirty="0" err="1">
                <a:ea typeface="+mn-lt"/>
                <a:cs typeface="+mn-lt"/>
              </a:rPr>
              <a:t>PayloadMass</a:t>
            </a:r>
            <a:r>
              <a:rPr lang="ru-RU" sz="1200" dirty="0">
                <a:ea typeface="+mn-lt"/>
                <a:cs typeface="+mn-lt"/>
              </a:rPr>
              <a:t>']</a:t>
            </a:r>
            <a:r>
              <a:rPr lang="ru-RU" sz="1200" b="1" dirty="0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replace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np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nan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PayloadMass_mean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inplace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True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>
              <a:ea typeface="+mn-lt"/>
              <a:cs typeface="+mn-lt"/>
            </a:endParaRP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save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as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csv</a:t>
            </a:r>
          </a:p>
          <a:p>
            <a:r>
              <a:rPr lang="ru-RU" sz="1200" dirty="0">
                <a:ea typeface="+mn-lt"/>
                <a:cs typeface="+mn-lt"/>
              </a:rPr>
              <a:t>data_falcon9.to_csv('falcon9_dataset_part_1.csv', </a:t>
            </a:r>
            <a:r>
              <a:rPr lang="ru-RU" sz="1200" dirty="0" err="1">
                <a:ea typeface="+mn-lt"/>
                <a:cs typeface="+mn-lt"/>
              </a:rPr>
              <a:t>index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False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/>
          </a:p>
        </p:txBody>
      </p: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3BCB19BC-BB51-AE32-2B89-1C654486EEFA}"/>
              </a:ext>
            </a:extLst>
          </p:cNvPr>
          <p:cNvCxnSpPr/>
          <p:nvPr/>
        </p:nvCxnSpPr>
        <p:spPr>
          <a:xfrm flipV="1">
            <a:off x="4657098" y="2325880"/>
            <a:ext cx="1172307" cy="16412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7B9E537-F97F-1CDB-A80B-9015F258CADF}"/>
              </a:ext>
            </a:extLst>
          </p:cNvPr>
          <p:cNvCxnSpPr/>
          <p:nvPr/>
        </p:nvCxnSpPr>
        <p:spPr>
          <a:xfrm flipH="1">
            <a:off x="2560027" y="2952750"/>
            <a:ext cx="0" cy="5392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9672" y="5614010"/>
            <a:ext cx="3932238" cy="110355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the completed Web Scraping notebook;</a:t>
            </a:r>
            <a:endParaRPr lang="ru-RU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624F7AD-5577-F49C-AA0C-5CED74EE162D}"/>
              </a:ext>
            </a:extLst>
          </p:cNvPr>
          <p:cNvSpPr/>
          <p:nvPr/>
        </p:nvSpPr>
        <p:spPr>
          <a:xfrm>
            <a:off x="609600" y="1647092"/>
            <a:ext cx="3950677" cy="13012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F9A2790-08B8-7224-FA08-58394AE79AA7}"/>
              </a:ext>
            </a:extLst>
          </p:cNvPr>
          <p:cNvSpPr/>
          <p:nvPr/>
        </p:nvSpPr>
        <p:spPr>
          <a:xfrm>
            <a:off x="926124" y="1471247"/>
            <a:ext cx="2356339" cy="246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1. Get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response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from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 Wikipedia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E0345-A57D-C19F-8B0D-8E576D3A43CE}"/>
              </a:ext>
            </a:extLst>
          </p:cNvPr>
          <p:cNvSpPr txBox="1"/>
          <p:nvPr/>
        </p:nvSpPr>
        <p:spPr>
          <a:xfrm>
            <a:off x="609600" y="1746739"/>
            <a:ext cx="39506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requests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static_url</a:t>
            </a:r>
            <a:r>
              <a:rPr lang="ru-RU" sz="1200" dirty="0">
                <a:ea typeface="+mn-lt"/>
                <a:cs typeface="+mn-lt"/>
              </a:rPr>
              <a:t> = "</a:t>
            </a:r>
            <a:r>
              <a:rPr lang="ru-RU" sz="1200" dirty="0" err="1">
                <a:ea typeface="+mn-lt"/>
                <a:cs typeface="+mn-lt"/>
              </a:rPr>
              <a:t>https</a:t>
            </a:r>
            <a:r>
              <a:rPr lang="ru-RU" sz="1200" dirty="0">
                <a:ea typeface="+mn-lt"/>
                <a:cs typeface="+mn-lt"/>
              </a:rPr>
              <a:t>://en.wikipedia.org/w/</a:t>
            </a:r>
            <a:r>
              <a:rPr lang="ru-RU" sz="1200" dirty="0" err="1">
                <a:ea typeface="+mn-lt"/>
                <a:cs typeface="+mn-lt"/>
              </a:rPr>
              <a:t>index.php?title</a:t>
            </a:r>
            <a:r>
              <a:rPr lang="ru-RU" sz="1200" dirty="0">
                <a:ea typeface="+mn-lt"/>
                <a:cs typeface="+mn-lt"/>
              </a:rPr>
              <a:t>=List_of_Falcon_9_and_Falcon_Heavy_launches&amp;oldid=1027686922"</a:t>
            </a:r>
            <a:endParaRPr lang="ru-RU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Response_static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requests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get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static_url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sz="1200" dirty="0">
              <a:cs typeface="Calibri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BD5737B-EBE5-4819-DE2A-D1EEF054EDD8}"/>
              </a:ext>
            </a:extLst>
          </p:cNvPr>
          <p:cNvSpPr/>
          <p:nvPr/>
        </p:nvSpPr>
        <p:spPr>
          <a:xfrm>
            <a:off x="597876" y="3323491"/>
            <a:ext cx="3950677" cy="206325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95AF15B-39C6-A805-D425-E4FCEE248B1E}"/>
              </a:ext>
            </a:extLst>
          </p:cNvPr>
          <p:cNvSpPr/>
          <p:nvPr/>
        </p:nvSpPr>
        <p:spPr>
          <a:xfrm>
            <a:off x="926123" y="3135923"/>
            <a:ext cx="3305908" cy="2696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2.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Use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BeautifulSoup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web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scrape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HTML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tables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47C72-AA18-96B3-C0C3-B33E57E78C8C}"/>
              </a:ext>
            </a:extLst>
          </p:cNvPr>
          <p:cNvSpPr txBox="1"/>
          <p:nvPr/>
        </p:nvSpPr>
        <p:spPr>
          <a:xfrm>
            <a:off x="597876" y="3446584"/>
            <a:ext cx="39506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from</a:t>
            </a:r>
            <a:r>
              <a:rPr lang="ru-RU" sz="1200" dirty="0">
                <a:ea typeface="+mn-lt"/>
                <a:cs typeface="+mn-lt"/>
              </a:rPr>
              <a:t> bs4 </a:t>
            </a:r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BeautifulSoup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bs</a:t>
            </a:r>
            <a:endParaRPr lang="ru-RU" dirty="0" err="1"/>
          </a:p>
          <a:p>
            <a:r>
              <a:rPr lang="ru-RU" sz="1200" dirty="0" err="1">
                <a:ea typeface="+mn-lt"/>
                <a:cs typeface="+mn-lt"/>
              </a:rPr>
              <a:t>data_bs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bs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static_response.text</a:t>
            </a:r>
            <a:r>
              <a:rPr lang="ru-RU" sz="1200" dirty="0">
                <a:ea typeface="+mn-lt"/>
                <a:cs typeface="+mn-lt"/>
              </a:rPr>
              <a:t>, 'html5lib')</a:t>
            </a: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find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all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objects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with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type</a:t>
            </a:r>
            <a:r>
              <a:rPr lang="ru-RU" sz="1200" dirty="0">
                <a:ea typeface="+mn-lt"/>
                <a:cs typeface="+mn-lt"/>
              </a:rPr>
              <a:t> '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'</a:t>
            </a:r>
          </a:p>
          <a:p>
            <a:r>
              <a:rPr lang="ru-RU" sz="1200" dirty="0" err="1">
                <a:ea typeface="+mn-lt"/>
                <a:cs typeface="+mn-lt"/>
              </a:rPr>
              <a:t>html_tables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data_bs.find_all</a:t>
            </a:r>
            <a:r>
              <a:rPr lang="ru-RU" sz="1200" dirty="0">
                <a:ea typeface="+mn-lt"/>
                <a:cs typeface="+mn-lt"/>
              </a:rPr>
              <a:t>('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')</a:t>
            </a: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exctarct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names</a:t>
            </a:r>
          </a:p>
          <a:p>
            <a:r>
              <a:rPr lang="ru-RU" sz="1200" dirty="0" err="1">
                <a:ea typeface="+mn-lt"/>
                <a:cs typeface="+mn-lt"/>
              </a:rPr>
              <a:t>column_names</a:t>
            </a:r>
            <a:r>
              <a:rPr lang="ru-RU" sz="1200" dirty="0">
                <a:ea typeface="+mn-lt"/>
                <a:cs typeface="+mn-lt"/>
              </a:rPr>
              <a:t> = []</a:t>
            </a:r>
            <a:endParaRPr lang="ru-RU" dirty="0"/>
          </a:p>
          <a:p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first_launch_table.find_all</a:t>
            </a:r>
            <a:r>
              <a:rPr lang="ru-RU" sz="1200" dirty="0">
                <a:ea typeface="+mn-lt"/>
                <a:cs typeface="+mn-lt"/>
              </a:rPr>
              <a:t>('</a:t>
            </a:r>
            <a:r>
              <a:rPr lang="ru-RU" sz="1200" dirty="0" err="1">
                <a:ea typeface="+mn-lt"/>
                <a:cs typeface="+mn-lt"/>
              </a:rPr>
              <a:t>th</a:t>
            </a:r>
            <a:r>
              <a:rPr lang="ru-RU" sz="1200" dirty="0">
                <a:ea typeface="+mn-lt"/>
                <a:cs typeface="+mn-lt"/>
              </a:rPr>
              <a:t>'):</a:t>
            </a:r>
          </a:p>
          <a:p>
            <a:r>
              <a:rPr lang="ru-RU" sz="1200" dirty="0">
                <a:ea typeface="+mn-lt"/>
                <a:cs typeface="+mn-lt"/>
              </a:rPr>
              <a:t>    </a:t>
            </a:r>
            <a:r>
              <a:rPr lang="ru-RU" sz="1200" dirty="0" err="1">
                <a:ea typeface="+mn-lt"/>
                <a:cs typeface="+mn-lt"/>
              </a:rPr>
              <a:t>name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extract_column_from_header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row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r>
              <a:rPr lang="ru-RU" sz="1200" dirty="0">
                <a:ea typeface="+mn-lt"/>
                <a:cs typeface="+mn-lt"/>
              </a:rPr>
              <a:t>   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name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and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len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name</a:t>
            </a:r>
            <a:r>
              <a:rPr lang="ru-RU" sz="1200" dirty="0">
                <a:ea typeface="+mn-lt"/>
                <a:cs typeface="+mn-lt"/>
              </a:rPr>
              <a:t>) &gt; 0:</a:t>
            </a:r>
          </a:p>
          <a:p>
            <a:r>
              <a:rPr lang="ru-RU" sz="1200" dirty="0">
                <a:ea typeface="+mn-lt"/>
                <a:cs typeface="+mn-lt"/>
              </a:rPr>
              <a:t>        </a:t>
            </a:r>
            <a:r>
              <a:rPr lang="ru-RU" sz="1200" dirty="0" err="1">
                <a:ea typeface="+mn-lt"/>
                <a:cs typeface="+mn-lt"/>
              </a:rPr>
              <a:t>column_names.append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name</a:t>
            </a:r>
            <a:r>
              <a:rPr lang="ru-RU" sz="1200" dirty="0">
                <a:ea typeface="+mn-lt"/>
                <a:cs typeface="+mn-lt"/>
              </a:rPr>
              <a:t>)</a:t>
            </a:r>
          </a:p>
        </p:txBody>
      </p:sp>
      <p:sp>
        <p:nvSpPr>
          <p:cNvPr id="18" name="Стрелка: изогнутая вправо 17">
            <a:extLst>
              <a:ext uri="{FF2B5EF4-FFF2-40B4-BE49-F238E27FC236}">
                <a16:creationId xmlns:a16="http://schemas.microsoft.com/office/drawing/2014/main" id="{44305311-3ABE-D9B2-EEED-3FBA78252679}"/>
              </a:ext>
            </a:extLst>
          </p:cNvPr>
          <p:cNvSpPr/>
          <p:nvPr/>
        </p:nvSpPr>
        <p:spPr>
          <a:xfrm>
            <a:off x="201344" y="2543966"/>
            <a:ext cx="398584" cy="1184031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C3E4D4D-6C87-C8E9-C984-D589C7FB26ED}"/>
              </a:ext>
            </a:extLst>
          </p:cNvPr>
          <p:cNvSpPr/>
          <p:nvPr/>
        </p:nvSpPr>
        <p:spPr>
          <a:xfrm>
            <a:off x="5416060" y="1518135"/>
            <a:ext cx="5521569" cy="46657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92A1D537-89CE-437B-A947-3FFD21447B99}"/>
              </a:ext>
            </a:extLst>
          </p:cNvPr>
          <p:cNvSpPr/>
          <p:nvPr/>
        </p:nvSpPr>
        <p:spPr>
          <a:xfrm>
            <a:off x="5967045" y="1390021"/>
            <a:ext cx="4389455" cy="2813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3. 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create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a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data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frame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by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parsing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launch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HTML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56F4D7-EFF3-9C5F-DD19-7B5DB167BAF8}"/>
              </a:ext>
            </a:extLst>
          </p:cNvPr>
          <p:cNvSpPr txBox="1"/>
          <p:nvPr/>
        </p:nvSpPr>
        <p:spPr>
          <a:xfrm>
            <a:off x="5673967" y="1676399"/>
            <a:ext cx="500575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pandas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as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pd</a:t>
            </a:r>
            <a:endParaRPr lang="ru-RU" dirty="0" err="1"/>
          </a:p>
          <a:p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extract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records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from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rows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launch_dict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dict.fromkeys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column_names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>
              <a:cs typeface="Calibri"/>
            </a:endParaRPr>
          </a:p>
          <a:p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extracted_row</a:t>
            </a:r>
            <a:r>
              <a:rPr lang="ru-RU" sz="1200" dirty="0">
                <a:ea typeface="+mn-lt"/>
                <a:cs typeface="+mn-lt"/>
              </a:rPr>
              <a:t> = 0</a:t>
            </a:r>
          </a:p>
          <a:p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table_number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enumerate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data_bs.find_all</a:t>
            </a:r>
            <a:r>
              <a:rPr lang="ru-RU" sz="1200" dirty="0">
                <a:ea typeface="+mn-lt"/>
                <a:cs typeface="+mn-lt"/>
              </a:rPr>
              <a:t>('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', "</a:t>
            </a:r>
            <a:r>
              <a:rPr lang="ru-RU" sz="1200" dirty="0" err="1">
                <a:ea typeface="+mn-lt"/>
                <a:cs typeface="+mn-lt"/>
              </a:rPr>
              <a:t>wikitable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plainrowheaders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collapsible</a:t>
            </a:r>
            <a:r>
              <a:rPr lang="ru-RU" sz="1200" dirty="0">
                <a:ea typeface="+mn-lt"/>
                <a:cs typeface="+mn-lt"/>
              </a:rPr>
              <a:t>")):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 # </a:t>
            </a:r>
            <a:r>
              <a:rPr lang="ru-RU" sz="1200" dirty="0" err="1">
                <a:ea typeface="+mn-lt"/>
                <a:cs typeface="+mn-lt"/>
              </a:rPr>
              <a:t>get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</a:t>
            </a:r>
            <a:r>
              <a:rPr lang="ru-RU" sz="1200" dirty="0">
                <a:ea typeface="+mn-lt"/>
                <a:cs typeface="+mn-lt"/>
              </a:rPr>
              <a:t> </a:t>
            </a:r>
            <a:endParaRPr lang="ru-RU"/>
          </a:p>
          <a:p>
            <a:r>
              <a:rPr lang="ru-RU" sz="1200" dirty="0">
                <a:ea typeface="+mn-lt"/>
                <a:cs typeface="+mn-lt"/>
              </a:rPr>
              <a:t>    </a:t>
            </a:r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table.find_all</a:t>
            </a:r>
            <a:r>
              <a:rPr lang="ru-RU" sz="1200" dirty="0">
                <a:ea typeface="+mn-lt"/>
                <a:cs typeface="+mn-lt"/>
              </a:rPr>
              <a:t>("</a:t>
            </a:r>
            <a:r>
              <a:rPr lang="ru-RU" sz="1200" dirty="0" err="1">
                <a:ea typeface="+mn-lt"/>
                <a:cs typeface="+mn-lt"/>
              </a:rPr>
              <a:t>tr</a:t>
            </a:r>
            <a:r>
              <a:rPr lang="ru-RU" sz="1200" dirty="0">
                <a:ea typeface="+mn-lt"/>
                <a:cs typeface="+mn-lt"/>
              </a:rPr>
              <a:t>"):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 # </a:t>
            </a:r>
            <a:r>
              <a:rPr lang="ru-RU" sz="1200" dirty="0" err="1">
                <a:ea typeface="+mn-lt"/>
                <a:cs typeface="+mn-lt"/>
              </a:rPr>
              <a:t>check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first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heading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is</a:t>
            </a:r>
            <a:r>
              <a:rPr lang="ru-RU" sz="1200" dirty="0">
                <a:ea typeface="+mn-lt"/>
                <a:cs typeface="+mn-lt"/>
              </a:rPr>
              <a:t> a </a:t>
            </a:r>
            <a:r>
              <a:rPr lang="ru-RU" sz="1200" dirty="0" err="1">
                <a:ea typeface="+mn-lt"/>
                <a:cs typeface="+mn-lt"/>
              </a:rPr>
              <a:t>number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corresponding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 a </a:t>
            </a:r>
            <a:r>
              <a:rPr lang="ru-RU" sz="1200" dirty="0" err="1">
                <a:ea typeface="+mn-lt"/>
                <a:cs typeface="+mn-lt"/>
              </a:rPr>
              <a:t>lch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number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       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rows.th:</a:t>
            </a:r>
            <a:endParaRPr lang="ru-RU">
              <a:cs typeface="Calibri" panose="020F0502020204030204"/>
            </a:endParaRPr>
          </a:p>
          <a:p>
            <a:r>
              <a:rPr lang="ru-RU" sz="1200" dirty="0">
                <a:ea typeface="+mn-lt"/>
                <a:cs typeface="+mn-lt"/>
              </a:rPr>
              <a:t>           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rows.th.string</a:t>
            </a:r>
            <a:r>
              <a:rPr lang="ru-RU" sz="1200" dirty="0">
                <a:ea typeface="+mn-lt"/>
                <a:cs typeface="+mn-lt"/>
              </a:rPr>
              <a:t>: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         </a:t>
            </a:r>
            <a:r>
              <a:rPr lang="ru-RU" sz="1200" dirty="0" err="1">
                <a:ea typeface="+mn-lt"/>
                <a:cs typeface="+mn-lt"/>
              </a:rPr>
              <a:t>flight_number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rows.th.string.strip</a:t>
            </a:r>
            <a:r>
              <a:rPr lang="ru-RU" sz="1200" dirty="0">
                <a:ea typeface="+mn-lt"/>
                <a:cs typeface="+mn-lt"/>
              </a:rPr>
              <a:t>()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         </a:t>
            </a:r>
            <a:r>
              <a:rPr lang="ru-RU" sz="1200" dirty="0" err="1">
                <a:ea typeface="+mn-lt"/>
                <a:cs typeface="+mn-lt"/>
              </a:rPr>
              <a:t>flag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flight_number.isdigit</a:t>
            </a:r>
            <a:r>
              <a:rPr lang="ru-RU" sz="1200" dirty="0">
                <a:ea typeface="+mn-lt"/>
                <a:cs typeface="+mn-lt"/>
              </a:rPr>
              <a:t>()</a:t>
            </a:r>
          </a:p>
          <a:p>
            <a:r>
              <a:rPr lang="ru-RU" sz="1200" dirty="0">
                <a:ea typeface="+mn-lt"/>
                <a:cs typeface="+mn-lt"/>
              </a:rPr>
              <a:t>        </a:t>
            </a:r>
            <a:r>
              <a:rPr lang="ru-RU" sz="1200" dirty="0" err="1">
                <a:ea typeface="+mn-lt"/>
                <a:cs typeface="+mn-lt"/>
              </a:rPr>
              <a:t>else</a:t>
            </a:r>
            <a:r>
              <a:rPr lang="ru-RU" sz="1200" dirty="0">
                <a:ea typeface="+mn-lt"/>
                <a:cs typeface="+mn-lt"/>
              </a:rPr>
              <a:t>:</a:t>
            </a:r>
          </a:p>
          <a:p>
            <a:r>
              <a:rPr lang="ru-RU" sz="1200" dirty="0">
                <a:ea typeface="+mn-lt"/>
                <a:cs typeface="+mn-lt"/>
              </a:rPr>
              <a:t>            </a:t>
            </a:r>
            <a:r>
              <a:rPr lang="ru-RU" sz="1200" dirty="0" err="1">
                <a:ea typeface="+mn-lt"/>
                <a:cs typeface="+mn-lt"/>
              </a:rPr>
              <a:t>flag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False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       {…</a:t>
            </a:r>
            <a:r>
              <a:rPr lang="ru-RU" sz="1200" dirty="0" err="1">
                <a:ea typeface="+mn-lt"/>
                <a:cs typeface="+mn-lt"/>
              </a:rPr>
              <a:t>some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logic</a:t>
            </a:r>
            <a:r>
              <a:rPr lang="ru-RU" sz="1200" dirty="0">
                <a:ea typeface="+mn-lt"/>
                <a:cs typeface="+mn-lt"/>
              </a:rPr>
              <a:t>...}</a:t>
            </a:r>
          </a:p>
          <a:p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save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data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df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pd.DataFrame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launch_dict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r>
              <a:rPr lang="ru-RU" sz="1200" dirty="0" err="1">
                <a:ea typeface="+mn-lt"/>
                <a:cs typeface="+mn-lt"/>
              </a:rPr>
              <a:t>df.to_csv</a:t>
            </a:r>
            <a:r>
              <a:rPr lang="ru-RU" sz="1200" dirty="0">
                <a:ea typeface="+mn-lt"/>
                <a:cs typeface="+mn-lt"/>
              </a:rPr>
              <a:t>('spacex_web_scraped.csv', </a:t>
            </a:r>
            <a:r>
              <a:rPr lang="ru-RU" sz="1200" dirty="0" err="1">
                <a:ea typeface="+mn-lt"/>
                <a:cs typeface="+mn-lt"/>
              </a:rPr>
              <a:t>index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False</a:t>
            </a:r>
            <a:r>
              <a:rPr lang="ru-RU" sz="1200" dirty="0">
                <a:ea typeface="+mn-lt"/>
                <a:cs typeface="+mn-lt"/>
              </a:rPr>
              <a:t>)</a:t>
            </a:r>
          </a:p>
        </p:txBody>
      </p: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6AFB2798-7788-47CE-848F-0BD3074ABB1E}"/>
              </a:ext>
            </a:extLst>
          </p:cNvPr>
          <p:cNvCxnSpPr/>
          <p:nvPr/>
        </p:nvCxnSpPr>
        <p:spPr>
          <a:xfrm flipV="1">
            <a:off x="4548554" y="2690447"/>
            <a:ext cx="867508" cy="166467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9311"/>
            <a:ext cx="8975652" cy="32301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b="1" dirty="0">
                <a:ea typeface="+mn-lt"/>
                <a:cs typeface="+mn-lt"/>
              </a:rPr>
              <a:t>Appling One-Hot Encoding</a:t>
            </a:r>
            <a:r>
              <a:rPr lang="en-US" sz="2200" dirty="0">
                <a:ea typeface="+mn-lt"/>
                <a:cs typeface="+mn-lt"/>
              </a:rPr>
              <a:t> to categorical columns;</a:t>
            </a:r>
          </a:p>
          <a:p>
            <a:r>
              <a:rPr lang="en-US" sz="2200" b="1" dirty="0">
                <a:ea typeface="+mn-lt"/>
                <a:cs typeface="+mn-lt"/>
              </a:rPr>
              <a:t>Convert Landing Outcomes </a:t>
            </a:r>
            <a:r>
              <a:rPr lang="en-US" sz="2200" dirty="0">
                <a:ea typeface="+mn-lt"/>
                <a:cs typeface="+mn-lt"/>
              </a:rPr>
              <a:t>to</a:t>
            </a:r>
            <a:r>
              <a:rPr lang="en-US" sz="2200" b="1" dirty="0">
                <a:ea typeface="+mn-lt"/>
                <a:cs typeface="+mn-lt"/>
              </a:rPr>
              <a:t> Classes</a:t>
            </a:r>
            <a:r>
              <a:rPr lang="en-US" sz="2200" dirty="0">
                <a:ea typeface="+mn-lt"/>
                <a:cs typeface="+mn-lt"/>
              </a:rPr>
              <a:t> (either 0 or 1):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0 is a bad outcome, that is, the booster did not land;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1 is a good outcome, that is, the booster did land. 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F517B-E9A9-DAAC-DB8F-91B5125842E7}"/>
              </a:ext>
            </a:extLst>
          </p:cNvPr>
          <p:cNvSpPr txBox="1"/>
          <p:nvPr/>
        </p:nvSpPr>
        <p:spPr>
          <a:xfrm>
            <a:off x="772886" y="6357257"/>
            <a:ext cx="104285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 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of a data wrangling related notebooks;</a:t>
            </a:r>
            <a:endParaRPr lang="ru-RU" sz="22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A88ED1F-B21D-9529-23CB-270DFC616E27}"/>
              </a:ext>
            </a:extLst>
          </p:cNvPr>
          <p:cNvSpPr/>
          <p:nvPr/>
        </p:nvSpPr>
        <p:spPr>
          <a:xfrm>
            <a:off x="5334001" y="3127548"/>
            <a:ext cx="5061020" cy="14863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1C4162B-63B1-D00C-F851-994ABB29F482}"/>
              </a:ext>
            </a:extLst>
          </p:cNvPr>
          <p:cNvSpPr/>
          <p:nvPr/>
        </p:nvSpPr>
        <p:spPr>
          <a:xfrm>
            <a:off x="5683182" y="2973474"/>
            <a:ext cx="3575538" cy="2352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2.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Converting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Landing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Outcomes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into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Classes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(0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or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C8CFD-EA74-DD34-F56F-FF217A762D5E}"/>
              </a:ext>
            </a:extLst>
          </p:cNvPr>
          <p:cNvSpPr txBox="1"/>
          <p:nvPr/>
        </p:nvSpPr>
        <p:spPr>
          <a:xfrm>
            <a:off x="5497286" y="3303394"/>
            <a:ext cx="48977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>
                <a:ea typeface="+mn-lt"/>
                <a:cs typeface="+mn-lt"/>
              </a:rPr>
              <a:t># </a:t>
            </a:r>
            <a:r>
              <a:rPr lang="ru-RU" sz="1200" dirty="0" err="1">
                <a:ea typeface="+mn-lt"/>
                <a:cs typeface="+mn-lt"/>
              </a:rPr>
              <a:t>read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data</a:t>
            </a:r>
            <a:endParaRPr lang="ru-RU" sz="1200" dirty="0" err="1">
              <a:cs typeface="Calibri"/>
            </a:endParaRPr>
          </a:p>
          <a:p>
            <a:r>
              <a:rPr lang="ru-RU" sz="1200" dirty="0">
                <a:cs typeface="Calibri"/>
              </a:rPr>
              <a:t>...</a:t>
            </a: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create</a:t>
            </a:r>
            <a:r>
              <a:rPr lang="ru-RU" sz="1200" dirty="0">
                <a:cs typeface="Calibri"/>
              </a:rPr>
              <a:t> </a:t>
            </a:r>
            <a:r>
              <a:rPr lang="ru-RU" sz="1200" dirty="0" err="1">
                <a:cs typeface="Calibri"/>
              </a:rPr>
              <a:t>classification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variable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from</a:t>
            </a:r>
            <a:r>
              <a:rPr lang="ru-RU" sz="1200" dirty="0">
                <a:cs typeface="Calibri"/>
              </a:rPr>
              <a:t> </a:t>
            </a:r>
            <a:r>
              <a:rPr lang="ru-RU" sz="1200" dirty="0" err="1">
                <a:cs typeface="Calibri"/>
              </a:rPr>
              <a:t>the</a:t>
            </a:r>
            <a:r>
              <a:rPr lang="ru-RU" sz="1200" dirty="0">
                <a:cs typeface="Calibri"/>
              </a:rPr>
              <a:t> "</a:t>
            </a:r>
            <a:r>
              <a:rPr lang="ru-RU" sz="1200" dirty="0" err="1">
                <a:cs typeface="Calibri"/>
              </a:rPr>
              <a:t>Outcome</a:t>
            </a:r>
            <a:r>
              <a:rPr lang="ru-RU" sz="1200" dirty="0">
                <a:cs typeface="Calibri"/>
              </a:rPr>
              <a:t>" </a:t>
            </a:r>
            <a:r>
              <a:rPr lang="ru-RU" sz="1200" dirty="0" err="1">
                <a:cs typeface="Calibri"/>
              </a:rPr>
              <a:t>column</a:t>
            </a:r>
            <a:endParaRPr lang="ru-RU" sz="1200" dirty="0">
              <a:cs typeface="Calibri"/>
            </a:endParaRPr>
          </a:p>
          <a:p>
            <a:r>
              <a:rPr lang="ru-RU" sz="1200" dirty="0" err="1">
                <a:ea typeface="+mn-lt"/>
                <a:cs typeface="+mn-lt"/>
              </a:rPr>
              <a:t>landing_class</a:t>
            </a:r>
            <a:r>
              <a:rPr lang="ru-RU" sz="1200" dirty="0">
                <a:ea typeface="+mn-lt"/>
                <a:cs typeface="+mn-lt"/>
              </a:rPr>
              <a:t> = [0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item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bad_outcomes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else</a:t>
            </a:r>
            <a:r>
              <a:rPr lang="ru-RU" sz="1200" dirty="0">
                <a:ea typeface="+mn-lt"/>
                <a:cs typeface="+mn-lt"/>
              </a:rPr>
              <a:t> 1 </a:t>
            </a:r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item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df</a:t>
            </a:r>
            <a:r>
              <a:rPr lang="ru-RU" sz="1200" dirty="0">
                <a:ea typeface="+mn-lt"/>
                <a:cs typeface="+mn-lt"/>
              </a:rPr>
              <a:t>['</a:t>
            </a:r>
            <a:r>
              <a:rPr lang="ru-RU" sz="1200" dirty="0" err="1">
                <a:ea typeface="+mn-lt"/>
                <a:cs typeface="+mn-lt"/>
              </a:rPr>
              <a:t>Outcome</a:t>
            </a:r>
            <a:r>
              <a:rPr lang="ru-RU" sz="1200" dirty="0">
                <a:ea typeface="+mn-lt"/>
                <a:cs typeface="+mn-lt"/>
              </a:rPr>
              <a:t>']]</a:t>
            </a:r>
          </a:p>
          <a:p>
            <a:r>
              <a:rPr lang="ru-RU" sz="1200" dirty="0" err="1">
                <a:ea typeface="+mn-lt"/>
                <a:cs typeface="+mn-lt"/>
              </a:rPr>
              <a:t>df</a:t>
            </a:r>
            <a:r>
              <a:rPr lang="ru-RU" sz="1200" dirty="0">
                <a:ea typeface="+mn-lt"/>
                <a:cs typeface="+mn-lt"/>
              </a:rPr>
              <a:t>['Class'] = </a:t>
            </a:r>
            <a:r>
              <a:rPr lang="ru-RU" sz="1200" dirty="0" err="1">
                <a:ea typeface="+mn-lt"/>
                <a:cs typeface="+mn-lt"/>
              </a:rPr>
              <a:t>landing_class</a:t>
            </a:r>
            <a:endParaRPr lang="ru-RU" sz="1200">
              <a:ea typeface="+mn-lt"/>
              <a:cs typeface="+mn-l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627FB96-4335-7215-E444-08D2930915F4}"/>
              </a:ext>
            </a:extLst>
          </p:cNvPr>
          <p:cNvSpPr/>
          <p:nvPr/>
        </p:nvSpPr>
        <p:spPr>
          <a:xfrm>
            <a:off x="642258" y="3051349"/>
            <a:ext cx="4179278" cy="31082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5225E09-5EC5-9692-2062-299845ECB3E9}"/>
              </a:ext>
            </a:extLst>
          </p:cNvPr>
          <p:cNvSpPr/>
          <p:nvPr/>
        </p:nvSpPr>
        <p:spPr>
          <a:xfrm>
            <a:off x="969668" y="2929933"/>
            <a:ext cx="3575538" cy="2352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1. </a:t>
            </a:r>
            <a:r>
              <a:rPr lang="ru-RU" sz="1200" dirty="0" err="1">
                <a:solidFill>
                  <a:schemeClr val="tx1"/>
                </a:solidFill>
              </a:rPr>
              <a:t>Create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dummy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variables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to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categorical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columns</a:t>
            </a:r>
            <a:endParaRPr lang="ru-RU" sz="1200" dirty="0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0995E-2881-2E3F-2847-EC5ABB0263A8}"/>
              </a:ext>
            </a:extLst>
          </p:cNvPr>
          <p:cNvSpPr txBox="1"/>
          <p:nvPr/>
        </p:nvSpPr>
        <p:spPr>
          <a:xfrm>
            <a:off x="772886" y="3205424"/>
            <a:ext cx="4005105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read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data</a:t>
            </a:r>
            <a:endParaRPr lang="ru-RU" dirty="0" err="1"/>
          </a:p>
          <a:p>
            <a:r>
              <a:rPr lang="ru-RU" sz="1200" dirty="0">
                <a:cs typeface="Calibri"/>
              </a:rPr>
              <a:t>...</a:t>
            </a:r>
          </a:p>
          <a:p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# </a:t>
            </a:r>
            <a:r>
              <a:rPr lang="ru-RU" sz="1200" dirty="0" err="1">
                <a:ea typeface="+mn-lt"/>
                <a:cs typeface="+mn-lt"/>
              </a:rPr>
              <a:t>Create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dummy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variables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categorical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columns</a:t>
            </a: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columnslist</a:t>
            </a:r>
            <a:r>
              <a:rPr lang="ru-RU" sz="1200" dirty="0">
                <a:ea typeface="+mn-lt"/>
                <a:cs typeface="+mn-lt"/>
              </a:rPr>
              <a:t> - </a:t>
            </a:r>
            <a:r>
              <a:rPr lang="ru-RU" sz="1200" dirty="0" err="1">
                <a:ea typeface="+mn-lt"/>
                <a:cs typeface="+mn-lt"/>
              </a:rPr>
              <a:t>list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of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categorical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columns</a:t>
            </a:r>
            <a:endParaRPr lang="ru-RU" dirty="0" err="1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features_one_hot.drop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columns</a:t>
            </a:r>
            <a:r>
              <a:rPr lang="ru-RU" sz="1200" dirty="0">
                <a:ea typeface="+mn-lt"/>
                <a:cs typeface="+mn-lt"/>
              </a:rPr>
              <a:t> = ['</a:t>
            </a:r>
            <a:r>
              <a:rPr lang="ru-RU" sz="1200" dirty="0" err="1">
                <a:ea typeface="+mn-lt"/>
                <a:cs typeface="+mn-lt"/>
              </a:rPr>
              <a:t>GridFins</a:t>
            </a:r>
            <a:r>
              <a:rPr lang="ru-RU" sz="1200" dirty="0">
                <a:ea typeface="+mn-lt"/>
                <a:cs typeface="+mn-lt"/>
              </a:rPr>
              <a:t>', '</a:t>
            </a:r>
            <a:r>
              <a:rPr lang="ru-RU" sz="1200" dirty="0" err="1">
                <a:ea typeface="+mn-lt"/>
                <a:cs typeface="+mn-lt"/>
              </a:rPr>
              <a:t>Reused</a:t>
            </a:r>
            <a:r>
              <a:rPr lang="ru-RU" sz="1200" dirty="0">
                <a:ea typeface="+mn-lt"/>
                <a:cs typeface="+mn-lt"/>
              </a:rPr>
              <a:t>', '</a:t>
            </a:r>
            <a:r>
              <a:rPr lang="ru-RU" sz="1200" dirty="0" err="1">
                <a:ea typeface="+mn-lt"/>
                <a:cs typeface="+mn-lt"/>
              </a:rPr>
              <a:t>Legs</a:t>
            </a:r>
            <a:r>
              <a:rPr lang="ru-RU" sz="1200" dirty="0">
                <a:ea typeface="+mn-lt"/>
                <a:cs typeface="+mn-lt"/>
              </a:rPr>
              <a:t>'], </a:t>
            </a:r>
            <a:r>
              <a:rPr lang="ru-RU" sz="1200" dirty="0" err="1">
                <a:ea typeface="+mn-lt"/>
                <a:cs typeface="+mn-lt"/>
              </a:rPr>
              <a:t>inplace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True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/>
          </a:p>
          <a:p>
            <a:endParaRPr lang="ru-RU"/>
          </a:p>
          <a:p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columnslist</a:t>
            </a:r>
            <a:r>
              <a:rPr lang="ru-RU" sz="1200" dirty="0">
                <a:ea typeface="+mn-lt"/>
                <a:cs typeface="+mn-lt"/>
              </a:rPr>
              <a:t>: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 </a:t>
            </a:r>
            <a:r>
              <a:rPr lang="ru-RU" sz="1200" dirty="0" err="1">
                <a:ea typeface="+mn-lt"/>
                <a:cs typeface="+mn-lt"/>
              </a:rPr>
              <a:t>features_one_hot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pd.concat</a:t>
            </a:r>
            <a:r>
              <a:rPr lang="ru-RU" sz="1200" dirty="0">
                <a:ea typeface="+mn-lt"/>
                <a:cs typeface="+mn-lt"/>
              </a:rPr>
              <a:t>(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 [</a:t>
            </a:r>
            <a:endParaRPr lang="ru-RU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            </a:t>
            </a:r>
            <a:r>
              <a:rPr lang="ru-RU" sz="1200" dirty="0" err="1">
                <a:ea typeface="+mn-lt"/>
                <a:cs typeface="+mn-lt"/>
              </a:rPr>
              <a:t>features_one_hot</a:t>
            </a:r>
            <a:r>
              <a:rPr lang="ru-RU" sz="1200" dirty="0">
                <a:ea typeface="+mn-lt"/>
                <a:cs typeface="+mn-lt"/>
              </a:rPr>
              <a:t>,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     </a:t>
            </a:r>
            <a:r>
              <a:rPr lang="ru-RU" sz="1200" dirty="0" err="1">
                <a:ea typeface="+mn-lt"/>
                <a:cs typeface="+mn-lt"/>
              </a:rPr>
              <a:t>pd.get_dummies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features</a:t>
            </a:r>
            <a:r>
              <a:rPr lang="ru-RU" sz="1200" dirty="0">
                <a:ea typeface="+mn-lt"/>
                <a:cs typeface="+mn-lt"/>
              </a:rPr>
              <a:t>[</a:t>
            </a:r>
            <a:r>
              <a:rPr lang="ru-RU" sz="1200" dirty="0" err="1">
                <a:ea typeface="+mn-lt"/>
                <a:cs typeface="+mn-lt"/>
              </a:rPr>
              <a:t>column</a:t>
            </a:r>
            <a:r>
              <a:rPr lang="ru-RU" sz="1200" dirty="0">
                <a:ea typeface="+mn-lt"/>
                <a:cs typeface="+mn-lt"/>
              </a:rPr>
              <a:t>], </a:t>
            </a:r>
            <a:r>
              <a:rPr lang="ru-RU" sz="1200" dirty="0" err="1">
                <a:ea typeface="+mn-lt"/>
                <a:cs typeface="+mn-lt"/>
              </a:rPr>
              <a:t>prefix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column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 ], </a:t>
            </a:r>
            <a:r>
              <a:rPr lang="ru-RU" sz="1200" dirty="0" err="1">
                <a:ea typeface="+mn-lt"/>
                <a:cs typeface="+mn-lt"/>
              </a:rPr>
              <a:t>axis</a:t>
            </a:r>
            <a:r>
              <a:rPr lang="ru-RU" sz="1200" dirty="0">
                <a:ea typeface="+mn-lt"/>
                <a:cs typeface="+mn-lt"/>
              </a:rPr>
              <a:t> = 1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 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05742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Plotted charts:</a:t>
            </a:r>
            <a:endParaRPr lang="ru-RU" dirty="0"/>
          </a:p>
          <a:p>
            <a:pPr lvl="1"/>
            <a:r>
              <a:rPr lang="en-US" b="1" u="sng" dirty="0">
                <a:ea typeface="+mn-lt"/>
                <a:cs typeface="+mn-lt"/>
              </a:rPr>
              <a:t>Bar chart</a:t>
            </a:r>
            <a:r>
              <a:rPr lang="en-US" dirty="0">
                <a:ea typeface="+mn-lt"/>
                <a:cs typeface="+mn-lt"/>
              </a:rPr>
              <a:t> "</a:t>
            </a:r>
            <a:r>
              <a:rPr lang="en-US" i="1" dirty="0">
                <a:ea typeface="+mn-lt"/>
                <a:cs typeface="+mn-lt"/>
              </a:rPr>
              <a:t>Success Rate by Orbit Type</a:t>
            </a:r>
            <a:r>
              <a:rPr lang="en-US" dirty="0">
                <a:ea typeface="+mn-lt"/>
                <a:cs typeface="+mn-lt"/>
              </a:rPr>
              <a:t>" (shows </a:t>
            </a:r>
            <a:r>
              <a:rPr lang="en-US" b="1" dirty="0">
                <a:ea typeface="+mn-lt"/>
                <a:cs typeface="+mn-lt"/>
              </a:rPr>
              <a:t>relationship between success rate of each Orbit Type</a:t>
            </a:r>
            <a:r>
              <a:rPr lang="en-US" dirty="0">
                <a:ea typeface="+mn-lt"/>
                <a:cs typeface="+mn-lt"/>
              </a:rPr>
              <a:t>);</a:t>
            </a:r>
          </a:p>
          <a:p>
            <a:pPr lvl="1"/>
            <a:r>
              <a:rPr lang="en-US" b="1" u="sng" dirty="0">
                <a:ea typeface="+mn-lt"/>
                <a:cs typeface="+mn-lt"/>
              </a:rPr>
              <a:t>Linear Plot</a:t>
            </a:r>
            <a:r>
              <a:rPr lang="en-US" dirty="0">
                <a:ea typeface="+mn-lt"/>
                <a:cs typeface="+mn-lt"/>
              </a:rPr>
              <a:t> "</a:t>
            </a:r>
            <a:r>
              <a:rPr lang="en-US" i="1" dirty="0">
                <a:ea typeface="+mn-lt"/>
                <a:cs typeface="+mn-lt"/>
              </a:rPr>
              <a:t>Success yearly trend</a:t>
            </a:r>
            <a:r>
              <a:rPr lang="en-US" dirty="0">
                <a:ea typeface="+mn-lt"/>
                <a:cs typeface="+mn-lt"/>
              </a:rPr>
              <a:t>" (shows the </a:t>
            </a:r>
            <a:r>
              <a:rPr lang="en-US" b="1" dirty="0">
                <a:ea typeface="+mn-lt"/>
                <a:cs typeface="+mn-lt"/>
              </a:rPr>
              <a:t>success rate and its trend</a:t>
            </a:r>
            <a:r>
              <a:rPr lang="en-US" dirty="0">
                <a:ea typeface="+mn-lt"/>
                <a:cs typeface="+mn-lt"/>
              </a:rPr>
              <a:t> since 2013);</a:t>
            </a:r>
          </a:p>
          <a:p>
            <a:pPr lvl="1"/>
            <a:r>
              <a:rPr lang="en-US" b="1" u="sng" dirty="0">
                <a:ea typeface="+mn-lt"/>
                <a:cs typeface="+mn-lt"/>
              </a:rPr>
              <a:t>Scatter Plots</a:t>
            </a:r>
            <a:r>
              <a:rPr lang="en-US" dirty="0">
                <a:ea typeface="+mn-lt"/>
                <a:cs typeface="+mn-lt"/>
              </a:rPr>
              <a:t> (How much </a:t>
            </a:r>
            <a:r>
              <a:rPr lang="en-US" b="1" dirty="0">
                <a:ea typeface="+mn-lt"/>
                <a:cs typeface="+mn-lt"/>
              </a:rPr>
              <a:t>one variable is affected by another</a:t>
            </a:r>
            <a:r>
              <a:rPr lang="en-US" dirty="0">
                <a:ea typeface="+mn-lt"/>
                <a:cs typeface="+mn-lt"/>
              </a:rPr>
              <a:t>):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ea typeface="+mn-lt"/>
                <a:cs typeface="+mn-lt"/>
              </a:rPr>
              <a:t>- </a:t>
            </a:r>
            <a:r>
              <a:rPr lang="en-US" i="1" dirty="0">
                <a:ea typeface="+mn-lt"/>
                <a:cs typeface="+mn-lt"/>
              </a:rPr>
              <a:t>"Flight Number" vs "Payload Mass";</a:t>
            </a:r>
          </a:p>
          <a:p>
            <a:pPr marL="914400" lvl="2" indent="0">
              <a:buNone/>
            </a:pPr>
            <a:r>
              <a:rPr lang="en-US" i="1" dirty="0">
                <a:ea typeface="+mn-lt"/>
                <a:cs typeface="+mn-lt"/>
              </a:rPr>
              <a:t>- "Flight Number" vs "Launch Site";</a:t>
            </a:r>
          </a:p>
          <a:p>
            <a:pPr marL="914400" lvl="2" indent="0">
              <a:buNone/>
            </a:pPr>
            <a:r>
              <a:rPr lang="en-US" i="1" dirty="0">
                <a:ea typeface="+mn-lt"/>
                <a:cs typeface="+mn-lt"/>
              </a:rPr>
              <a:t>- "Launch Site" vs "Payload Mass";</a:t>
            </a:r>
          </a:p>
          <a:p>
            <a:pPr marL="914400" lvl="2" indent="0">
              <a:buNone/>
            </a:pPr>
            <a:r>
              <a:rPr lang="en-US" i="1" dirty="0">
                <a:ea typeface="+mn-lt"/>
                <a:cs typeface="+mn-lt"/>
              </a:rPr>
              <a:t>- "Flight Number" vs "Orbit Type";</a:t>
            </a:r>
          </a:p>
          <a:p>
            <a:pPr marL="914400" lvl="2" indent="0">
              <a:buNone/>
            </a:pPr>
            <a:r>
              <a:rPr lang="en-US" i="1" dirty="0">
                <a:ea typeface="+mn-lt"/>
                <a:cs typeface="+mn-lt"/>
              </a:rPr>
              <a:t>- "Payload" vs "Orbit Type";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5FB15-7267-0374-8D4C-FDC704ED6F82}"/>
              </a:ext>
            </a:extLst>
          </p:cNvPr>
          <p:cNvSpPr txBox="1"/>
          <p:nvPr/>
        </p:nvSpPr>
        <p:spPr>
          <a:xfrm>
            <a:off x="740229" y="6030686"/>
            <a:ext cx="89916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200" dirty="0">
                <a:ea typeface="+mn-lt"/>
                <a:cs typeface="+mn-lt"/>
                <a:hlinkClick r:id="rId3"/>
              </a:rPr>
              <a:t>GitHub URL</a:t>
            </a:r>
            <a:r>
              <a:rPr lang="ru-RU" sz="2200" dirty="0">
                <a:ea typeface="+mn-lt"/>
                <a:cs typeface="+mn-lt"/>
              </a:rPr>
              <a:t> </a:t>
            </a:r>
            <a:r>
              <a:rPr lang="ru-RU" sz="2200" dirty="0" err="1">
                <a:ea typeface="+mn-lt"/>
                <a:cs typeface="+mn-lt"/>
              </a:rPr>
              <a:t>completed</a:t>
            </a:r>
            <a:r>
              <a:rPr lang="ru-RU" sz="2200" dirty="0">
                <a:ea typeface="+mn-lt"/>
                <a:cs typeface="+mn-lt"/>
              </a:rPr>
              <a:t> EDA </a:t>
            </a:r>
            <a:r>
              <a:rPr lang="ru-RU" sz="2200" dirty="0" err="1">
                <a:ea typeface="+mn-lt"/>
                <a:cs typeface="+mn-lt"/>
              </a:rPr>
              <a:t>notebook</a:t>
            </a:r>
            <a:r>
              <a:rPr lang="ru-RU" sz="2200" dirty="0">
                <a:ea typeface="+mn-lt"/>
                <a:cs typeface="+mn-lt"/>
              </a:rPr>
              <a:t> </a:t>
            </a:r>
            <a:r>
              <a:rPr lang="ru-RU" sz="2200" dirty="0" err="1">
                <a:ea typeface="+mn-lt"/>
                <a:cs typeface="+mn-lt"/>
              </a:rPr>
              <a:t>with</a:t>
            </a:r>
            <a:r>
              <a:rPr lang="ru-RU" sz="2200" dirty="0">
                <a:ea typeface="+mn-lt"/>
                <a:cs typeface="+mn-lt"/>
              </a:rPr>
              <a:t> </a:t>
            </a:r>
            <a:r>
              <a:rPr lang="ru-RU" sz="2200" dirty="0" err="1">
                <a:ea typeface="+mn-lt"/>
                <a:cs typeface="+mn-lt"/>
              </a:rPr>
              <a:t>data</a:t>
            </a:r>
            <a:r>
              <a:rPr lang="ru-RU" sz="2200" dirty="0">
                <a:ea typeface="+mn-lt"/>
                <a:cs typeface="+mn-lt"/>
              </a:rPr>
              <a:t> </a:t>
            </a:r>
            <a:r>
              <a:rPr lang="ru-RU" sz="2200" dirty="0" err="1">
                <a:ea typeface="+mn-lt"/>
                <a:cs typeface="+mn-lt"/>
              </a:rPr>
              <a:t>visualization</a:t>
            </a:r>
            <a:r>
              <a:rPr lang="ru-RU" sz="2200" dirty="0">
                <a:ea typeface="+mn-lt"/>
                <a:cs typeface="+mn-lt"/>
              </a:rPr>
              <a:t>;</a:t>
            </a:r>
            <a:endParaRPr lang="ru-RU" sz="2200" dirty="0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List of performed </a:t>
            </a:r>
            <a:r>
              <a:rPr lang="en-US" sz="2200" b="1" dirty="0">
                <a:ea typeface="+mn-lt"/>
                <a:cs typeface="+mn-lt"/>
              </a:rPr>
              <a:t>SQL queries</a:t>
            </a:r>
            <a:r>
              <a:rPr lang="en-US" sz="2200" dirty="0">
                <a:ea typeface="+mn-lt"/>
                <a:cs typeface="+mn-lt"/>
              </a:rPr>
              <a:t> to understand the dataset: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Names of the unique launch sites in the space mission;</a:t>
            </a:r>
            <a:endParaRPr lang="en-US" sz="1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5 records where launch sites begin with the string 'CCA';</a:t>
            </a:r>
            <a:endParaRPr lang="en-US" sz="1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Total payload mass carried by boosters launched by NASA (CRS);</a:t>
            </a:r>
            <a:endParaRPr lang="en-US" sz="1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 A</a:t>
            </a:r>
            <a:r>
              <a:rPr lang="en-US" sz="1400" dirty="0">
                <a:ea typeface="+mn-lt"/>
                <a:cs typeface="+mn-lt"/>
              </a:rPr>
              <a:t>verage payload mass carried by booster version F9 v1.1;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 T</a:t>
            </a:r>
            <a:r>
              <a:rPr lang="en-US" sz="1400" dirty="0">
                <a:ea typeface="+mn-lt"/>
                <a:cs typeface="+mn-lt"/>
              </a:rPr>
              <a:t>he date when the first successful landing outcome in ground pad was achieved;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 Names</a:t>
            </a:r>
            <a:r>
              <a:rPr lang="en-US" sz="1400" dirty="0">
                <a:ea typeface="+mn-lt"/>
                <a:cs typeface="+mn-lt"/>
              </a:rPr>
              <a:t> of the boosters which have success in drone ship and have payload mass greater than 4000 but less than 6000;</a:t>
            </a:r>
            <a:endParaRPr lang="en-US" sz="14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 T</a:t>
            </a:r>
            <a:r>
              <a:rPr lang="en-US" sz="1400" dirty="0">
                <a:ea typeface="+mn-lt"/>
                <a:cs typeface="+mn-lt"/>
              </a:rPr>
              <a:t>otal number of successful and failure mission outcomes;</a:t>
            </a:r>
            <a:endParaRPr lang="en-US" sz="14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 N</a:t>
            </a:r>
            <a:r>
              <a:rPr lang="en-US" sz="1400" dirty="0">
                <a:ea typeface="+mn-lt"/>
                <a:cs typeface="+mn-lt"/>
              </a:rPr>
              <a:t>ames of the Booster Versions which have carried the maximum payload mass using a subquery;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Failed Landing Outcomes in drone ship, their booster versions, and launch site names for in year 2015;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Rank the count of landing outcomes (such as Failure (drone ship) or Success (ground pad)) between the date 2010-06-04 and 2017-03-20, in descending order;</a:t>
            </a:r>
            <a:endParaRPr lang="en-US" sz="14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completed EDA with SQL notebook;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The </a:t>
            </a:r>
            <a:r>
              <a:rPr lang="en-US" sz="2200" b="1" dirty="0">
                <a:ea typeface="+mn-lt"/>
                <a:cs typeface="+mn-lt"/>
              </a:rPr>
              <a:t>launch success rate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b="1" dirty="0">
                <a:ea typeface="+mn-lt"/>
                <a:cs typeface="+mn-lt"/>
              </a:rPr>
              <a:t>may depend on the location and proximities of a launch site</a:t>
            </a:r>
            <a:r>
              <a:rPr lang="en-US" sz="2200" dirty="0">
                <a:ea typeface="+mn-lt"/>
                <a:cs typeface="+mn-lt"/>
              </a:rPr>
              <a:t>, i.e., the initial position of rocket trajectories. Finding an optimal location for building a launch site certainly involves many factors and we could discover some of the factors by analyzing the existing launch site locations;</a:t>
            </a:r>
            <a:endParaRPr lang="ru-RU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Map objects added to a folium map:</a:t>
            </a:r>
            <a:endParaRPr lang="en-US" sz="16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600" dirty="0">
                <a:ea typeface="+mn-lt"/>
                <a:cs typeface="+mn-lt"/>
              </a:rPr>
              <a:t> All launch sites – </a:t>
            </a:r>
            <a:r>
              <a:rPr lang="en-US" sz="1600" i="1" dirty="0">
                <a:ea typeface="+mn-lt"/>
                <a:cs typeface="+mn-lt"/>
              </a:rPr>
              <a:t>Circle</a:t>
            </a:r>
            <a:r>
              <a:rPr lang="en-US" sz="1600" dirty="0">
                <a:ea typeface="+mn-lt"/>
                <a:cs typeface="+mn-lt"/>
              </a:rPr>
              <a:t> objects;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600" dirty="0">
                <a:ea typeface="+mn-lt"/>
                <a:cs typeface="+mn-lt"/>
              </a:rPr>
              <a:t> Success/failed launches for each site – </a:t>
            </a:r>
            <a:r>
              <a:rPr lang="en-US" sz="1600" i="1" dirty="0">
                <a:ea typeface="+mn-lt"/>
                <a:cs typeface="+mn-lt"/>
              </a:rPr>
              <a:t>Marker Cluster</a:t>
            </a:r>
            <a:r>
              <a:rPr lang="en-US" sz="1600" dirty="0">
                <a:ea typeface="+mn-lt"/>
                <a:cs typeface="+mn-lt"/>
              </a:rPr>
              <a:t> objects;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600" dirty="0">
                <a:ea typeface="+mn-lt"/>
                <a:cs typeface="+mn-lt"/>
              </a:rPr>
              <a:t> The distances between a launch site to its proximities – </a:t>
            </a:r>
            <a:r>
              <a:rPr lang="en-US" sz="1600" i="1" dirty="0">
                <a:ea typeface="+mn-lt"/>
                <a:cs typeface="+mn-lt"/>
              </a:rPr>
              <a:t>Line</a:t>
            </a:r>
            <a:r>
              <a:rPr lang="en-US" sz="1600" dirty="0">
                <a:ea typeface="+mn-lt"/>
                <a:cs typeface="+mn-lt"/>
              </a:rPr>
              <a:t> objects;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completed interactive map with Folium map;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Plotted charts used in the dashboard:</a:t>
            </a:r>
            <a:endParaRPr lang="ru-RU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</a:t>
            </a:r>
            <a:r>
              <a:rPr lang="en-US" sz="1800" dirty="0">
                <a:ea typeface="+mn-lt"/>
                <a:cs typeface="+mn-lt"/>
              </a:rPr>
              <a:t> showing </a:t>
            </a:r>
            <a:r>
              <a:rPr lang="en-US" sz="1800" b="1" dirty="0">
                <a:ea typeface="+mn-lt"/>
                <a:cs typeface="+mn-lt"/>
              </a:rPr>
              <a:t>relationship</a:t>
            </a:r>
            <a:r>
              <a:rPr lang="en-US" sz="1800" dirty="0">
                <a:ea typeface="+mn-lt"/>
                <a:cs typeface="+mn-lt"/>
              </a:rPr>
              <a:t> between </a:t>
            </a:r>
            <a:r>
              <a:rPr lang="en-US" sz="1800" b="1" dirty="0">
                <a:ea typeface="+mn-lt"/>
                <a:cs typeface="+mn-lt"/>
              </a:rPr>
              <a:t>Outcome and Payload Mass</a:t>
            </a:r>
            <a:r>
              <a:rPr lang="en-US" sz="1800" dirty="0">
                <a:ea typeface="+mn-lt"/>
                <a:cs typeface="+mn-lt"/>
              </a:rPr>
              <a:t> for different </a:t>
            </a:r>
            <a:r>
              <a:rPr lang="en-US" sz="1800" b="1" dirty="0">
                <a:ea typeface="+mn-lt"/>
                <a:cs typeface="+mn-lt"/>
              </a:rPr>
              <a:t>Booster Versions.</a:t>
            </a:r>
            <a:r>
              <a:rPr lang="en-US" sz="1800" dirty="0">
                <a:ea typeface="+mn-lt"/>
                <a:cs typeface="+mn-lt"/>
              </a:rPr>
              <a:t> It shows the correlation between payload mass and launch success;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Pie Chart</a:t>
            </a:r>
            <a:r>
              <a:rPr lang="en-US" sz="1800" dirty="0">
                <a:ea typeface="+mn-lt"/>
                <a:cs typeface="+mn-lt"/>
              </a:rPr>
              <a:t> showing: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2" indent="0">
              <a:lnSpc>
                <a:spcPct val="100000"/>
              </a:lnSpc>
              <a:buNone/>
            </a:pPr>
            <a:r>
              <a:rPr lang="en-US" sz="1400" dirty="0">
                <a:ea typeface="+mn-lt"/>
                <a:cs typeface="+mn-lt"/>
              </a:rPr>
              <a:t>- </a:t>
            </a:r>
            <a:r>
              <a:rPr lang="en-US" sz="1400" b="1" dirty="0">
                <a:ea typeface="+mn-lt"/>
                <a:cs typeface="+mn-lt"/>
              </a:rPr>
              <a:t>Total successful launches</a:t>
            </a:r>
            <a:r>
              <a:rPr lang="en-US" sz="1400" dirty="0">
                <a:ea typeface="+mn-lt"/>
                <a:cs typeface="+mn-lt"/>
              </a:rPr>
              <a:t> count for </a:t>
            </a:r>
            <a:r>
              <a:rPr lang="en-US" sz="1400" b="1" dirty="0">
                <a:ea typeface="+mn-lt"/>
                <a:cs typeface="+mn-lt"/>
              </a:rPr>
              <a:t>all sites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sz="1400">
              <a:cs typeface="Calibri" panose="020F0502020204030204"/>
            </a:endParaRPr>
          </a:p>
          <a:p>
            <a:pPr lvl="2" indent="0">
              <a:lnSpc>
                <a:spcPct val="100000"/>
              </a:lnSpc>
              <a:buNone/>
            </a:pPr>
            <a:r>
              <a:rPr lang="en-US" sz="1400" dirty="0">
                <a:ea typeface="+mn-lt"/>
                <a:cs typeface="+mn-lt"/>
              </a:rPr>
              <a:t>- </a:t>
            </a:r>
            <a:r>
              <a:rPr lang="en-US" sz="1400" b="1" dirty="0">
                <a:ea typeface="+mn-lt"/>
                <a:cs typeface="+mn-lt"/>
              </a:rPr>
              <a:t>Success vs. Failed</a:t>
            </a:r>
            <a:r>
              <a:rPr lang="en-US" sz="1400" dirty="0">
                <a:ea typeface="+mn-lt"/>
                <a:cs typeface="+mn-lt"/>
              </a:rPr>
              <a:t> counts for a </a:t>
            </a:r>
            <a:r>
              <a:rPr lang="en-US" sz="1400" b="1" dirty="0">
                <a:ea typeface="+mn-lt"/>
                <a:cs typeface="+mn-lt"/>
              </a:rPr>
              <a:t>specific site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lab source code;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3810" y="5907768"/>
            <a:ext cx="9745589" cy="5631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completed predictive analysis lab;</a:t>
            </a:r>
            <a:endParaRPr lang="ru-RU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3108B9B-3E15-7A5F-8E0C-301DE59741BE}"/>
              </a:ext>
            </a:extLst>
          </p:cNvPr>
          <p:cNvSpPr/>
          <p:nvPr/>
        </p:nvSpPr>
        <p:spPr>
          <a:xfrm>
            <a:off x="772887" y="1657977"/>
            <a:ext cx="3439048" cy="11379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b="1" u="sng" dirty="0">
                <a:solidFill>
                  <a:schemeClr val="tx1"/>
                </a:solidFill>
                <a:ea typeface="+mn-lt"/>
                <a:cs typeface="+mn-lt"/>
              </a:rPr>
              <a:t>PREPARATIONS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Load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Transform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data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using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i="1" dirty="0" err="1">
                <a:solidFill>
                  <a:schemeClr val="tx1"/>
                </a:solidFill>
                <a:ea typeface="+mn-lt"/>
                <a:cs typeface="+mn-lt"/>
              </a:rPr>
              <a:t>pandas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i="1" dirty="0" err="1">
                <a:solidFill>
                  <a:schemeClr val="tx1"/>
                </a:solidFill>
                <a:ea typeface="+mn-lt"/>
                <a:cs typeface="+mn-lt"/>
              </a:rPr>
              <a:t>numpy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  <a:endParaRPr lang="ru-RU" sz="1200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Split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into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train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test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using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i="1" dirty="0" err="1">
                <a:solidFill>
                  <a:schemeClr val="tx1"/>
                </a:solidFill>
                <a:ea typeface="+mn-lt"/>
                <a:cs typeface="+mn-lt"/>
              </a:rPr>
              <a:t>scikit-learn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  <a:endParaRPr lang="ru-RU" sz="1200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Choose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ML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algorithms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EACDAFE-9C6E-5995-E92E-6D6F6E7159AC}"/>
              </a:ext>
            </a:extLst>
          </p:cNvPr>
          <p:cNvSpPr/>
          <p:nvPr/>
        </p:nvSpPr>
        <p:spPr>
          <a:xfrm>
            <a:off x="5638801" y="1973663"/>
            <a:ext cx="3439048" cy="11488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b="1" u="sng" dirty="0">
                <a:solidFill>
                  <a:schemeClr val="tx1"/>
                </a:solidFill>
                <a:ea typeface="+mn-lt"/>
                <a:cs typeface="+mn-lt"/>
              </a:rPr>
              <a:t>HYPERPARAMETERS TUNING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Use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GridSearchCV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choose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best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set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parameters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>
              <a:solidFill>
                <a:schemeClr val="tx1"/>
              </a:solidFill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Fit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train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dataset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train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models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ru-RU" sz="1200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9958212-5659-7FC3-A9B1-602F2603D839}"/>
              </a:ext>
            </a:extLst>
          </p:cNvPr>
          <p:cNvSpPr/>
          <p:nvPr/>
        </p:nvSpPr>
        <p:spPr>
          <a:xfrm>
            <a:off x="5638801" y="3432348"/>
            <a:ext cx="3439048" cy="8767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b="1" u="sng" dirty="0">
                <a:solidFill>
                  <a:schemeClr val="tx1"/>
                </a:solidFill>
                <a:ea typeface="+mn-lt"/>
                <a:cs typeface="+mn-lt"/>
              </a:rPr>
              <a:t>PERFOMANCE EVALUATION:</a:t>
            </a:r>
            <a:endParaRPr lang="ru-RU" u="sng" dirty="0">
              <a:solidFill>
                <a:schemeClr val="tx1"/>
              </a:solidFill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Check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Accuracy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Score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model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Check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Confusion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Matrix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ru-RU" sz="1200" dirty="0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54EF10E-B5CD-D84B-8409-B9DB55E4E3F2}"/>
              </a:ext>
            </a:extLst>
          </p:cNvPr>
          <p:cNvCxnSpPr/>
          <p:nvPr/>
        </p:nvCxnSpPr>
        <p:spPr>
          <a:xfrm>
            <a:off x="4212772" y="2220685"/>
            <a:ext cx="1426028" cy="1088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Стрелка: изогнутая вправо 10">
            <a:extLst>
              <a:ext uri="{FF2B5EF4-FFF2-40B4-BE49-F238E27FC236}">
                <a16:creationId xmlns:a16="http://schemas.microsoft.com/office/drawing/2014/main" id="{0E20129C-5746-9453-F714-7A06BD373EF9}"/>
              </a:ext>
            </a:extLst>
          </p:cNvPr>
          <p:cNvSpPr/>
          <p:nvPr/>
        </p:nvSpPr>
        <p:spPr>
          <a:xfrm flipV="1">
            <a:off x="4927418" y="2453532"/>
            <a:ext cx="707571" cy="1338942"/>
          </a:xfrm>
          <a:prstGeom prst="curvedRightArrow">
            <a:avLst/>
          </a:prstGeom>
          <a:solidFill>
            <a:schemeClr val="tx1"/>
          </a:solidFill>
          <a:ln>
            <a:solidFill>
              <a:srgbClr val="121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9623F-8A7B-A57B-29CA-78AEC59FDBC7}"/>
              </a:ext>
            </a:extLst>
          </p:cNvPr>
          <p:cNvSpPr txBox="1"/>
          <p:nvPr/>
        </p:nvSpPr>
        <p:spPr>
          <a:xfrm>
            <a:off x="2943226" y="2964997"/>
            <a:ext cx="2090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u="sng" dirty="0" err="1">
                <a:cs typeface="Calibri"/>
              </a:rPr>
              <a:t>If</a:t>
            </a:r>
            <a:r>
              <a:rPr lang="ru-RU" sz="1400" u="sng" dirty="0">
                <a:cs typeface="Calibri"/>
              </a:rPr>
              <a:t> </a:t>
            </a:r>
            <a:r>
              <a:rPr lang="ru-RU" sz="1400" u="sng" dirty="0" err="1">
                <a:cs typeface="Calibri"/>
              </a:rPr>
              <a:t>the</a:t>
            </a:r>
            <a:r>
              <a:rPr lang="ru-RU" sz="1400" u="sng" dirty="0">
                <a:cs typeface="Calibri"/>
              </a:rPr>
              <a:t> </a:t>
            </a:r>
            <a:r>
              <a:rPr lang="ru-RU" sz="1400" u="sng" dirty="0" err="1">
                <a:cs typeface="Calibri"/>
              </a:rPr>
              <a:t>quality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of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the</a:t>
            </a:r>
            <a:r>
              <a:rPr lang="ru-RU" sz="1400" u="sng" dirty="0">
                <a:cs typeface="Calibri"/>
              </a:rPr>
              <a:t> </a:t>
            </a:r>
            <a:r>
              <a:rPr lang="ru-RU" sz="1400" u="sng" dirty="0" err="1">
                <a:cs typeface="Calibri"/>
              </a:rPr>
              <a:t>model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is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not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good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enough</a:t>
            </a:r>
            <a:r>
              <a:rPr lang="ru-RU" sz="1400" u="sng" dirty="0">
                <a:cs typeface="Calibri"/>
              </a:rPr>
              <a:t>!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3FB9A12-5AC6-FF7B-69F6-8AB5FB1C8D80}"/>
              </a:ext>
            </a:extLst>
          </p:cNvPr>
          <p:cNvSpPr/>
          <p:nvPr/>
        </p:nvSpPr>
        <p:spPr>
          <a:xfrm>
            <a:off x="870858" y="3987520"/>
            <a:ext cx="3439048" cy="11379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b="1" u="sng" dirty="0">
                <a:solidFill>
                  <a:schemeClr val="tx1"/>
                </a:solidFill>
                <a:ea typeface="+mn-lt"/>
                <a:cs typeface="+mn-lt"/>
              </a:rPr>
              <a:t>FINDING THE BEST PERFORMING MODEL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A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model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with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best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Accuracy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Score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is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considered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best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performing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model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 dirty="0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1526E5B-6DFB-8C8D-D36B-5DDDAA9A92D2}"/>
              </a:ext>
            </a:extLst>
          </p:cNvPr>
          <p:cNvCxnSpPr>
            <a:cxnSpLocks/>
          </p:cNvCxnSpPr>
          <p:nvPr/>
        </p:nvCxnSpPr>
        <p:spPr>
          <a:xfrm flipH="1">
            <a:off x="4299858" y="4125683"/>
            <a:ext cx="1349826" cy="3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F409104-5F6E-042A-3454-97F6FEF811F0}"/>
              </a:ext>
            </a:extLst>
          </p:cNvPr>
          <p:cNvCxnSpPr>
            <a:cxnSpLocks/>
          </p:cNvCxnSpPr>
          <p:nvPr/>
        </p:nvCxnSpPr>
        <p:spPr>
          <a:xfrm>
            <a:off x="7413169" y="3124197"/>
            <a:ext cx="3" cy="304803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42C06C64-4A73-9289-2EDE-C8762828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1708843"/>
            <a:ext cx="10751387" cy="3670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A56D0F-EEDD-712F-A777-4E9A8777A7D3}"/>
              </a:ext>
            </a:extLst>
          </p:cNvPr>
          <p:cNvSpPr txBox="1"/>
          <p:nvPr/>
        </p:nvSpPr>
        <p:spPr>
          <a:xfrm>
            <a:off x="684362" y="5328249"/>
            <a:ext cx="10291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Launch </a:t>
            </a:r>
            <a:r>
              <a:rPr lang="ru-RU" dirty="0" err="1">
                <a:ea typeface="+mn-lt"/>
                <a:cs typeface="+mn-lt"/>
              </a:rPr>
              <a:t>Sites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have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successful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rate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First 35 </a:t>
            </a:r>
            <a:r>
              <a:rPr lang="ru-RU" dirty="0" err="1">
                <a:ea typeface="+mn-lt"/>
                <a:cs typeface="+mn-lt"/>
              </a:rPr>
              <a:t>Flight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Numbers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very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successful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Starting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from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Flight</a:t>
            </a:r>
            <a:r>
              <a:rPr lang="ru-RU" dirty="0">
                <a:ea typeface="+mn-lt"/>
                <a:cs typeface="+mn-lt"/>
              </a:rPr>
              <a:t> Number 35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successful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tate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shows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strong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improvement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general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CAB16557-0273-14A0-6719-3AA65237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862817"/>
            <a:ext cx="10880784" cy="2830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0A4A63-02FF-2E8F-616A-C71CFD82C33F}"/>
              </a:ext>
            </a:extLst>
          </p:cNvPr>
          <p:cNvSpPr txBox="1"/>
          <p:nvPr/>
        </p:nvSpPr>
        <p:spPr>
          <a:xfrm>
            <a:off x="770626" y="5155721"/>
            <a:ext cx="105213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It </a:t>
            </a:r>
            <a:r>
              <a:rPr lang="ru-RU" dirty="0" err="1">
                <a:ea typeface="+mn-lt"/>
                <a:cs typeface="+mn-lt"/>
              </a:rPr>
              <a:t>feels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like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greater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the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payload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mass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higher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the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success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rate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but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no</a:t>
            </a:r>
            <a:r>
              <a:rPr lang="ru-RU" b="1" dirty="0">
                <a:ea typeface="+mn-lt"/>
                <a:cs typeface="+mn-lt"/>
              </a:rPr>
              <a:t> a </a:t>
            </a:r>
            <a:r>
              <a:rPr lang="ru-RU" b="1" dirty="0" err="1">
                <a:ea typeface="+mn-lt"/>
                <a:cs typeface="+mn-lt"/>
              </a:rPr>
              <a:t>clear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pattern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be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found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success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launch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dependent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combination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launch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site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payload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mass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0578" y="2082114"/>
            <a:ext cx="4651104" cy="39409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Orbit types </a:t>
            </a:r>
            <a:r>
              <a:rPr lang="en-US" sz="1600" i="1" dirty="0">
                <a:ea typeface="+mn-lt"/>
                <a:cs typeface="+mn-lt"/>
              </a:rPr>
              <a:t>ES-L1</a:t>
            </a:r>
            <a:r>
              <a:rPr lang="en-US" sz="1600" dirty="0">
                <a:ea typeface="+mn-lt"/>
                <a:cs typeface="+mn-lt"/>
              </a:rPr>
              <a:t> (1), </a:t>
            </a:r>
            <a:r>
              <a:rPr lang="en-US" sz="1600" i="1" dirty="0">
                <a:ea typeface="+mn-lt"/>
                <a:cs typeface="+mn-lt"/>
              </a:rPr>
              <a:t>GEO</a:t>
            </a:r>
            <a:r>
              <a:rPr lang="en-US" sz="1600" dirty="0">
                <a:ea typeface="+mn-lt"/>
                <a:cs typeface="+mn-lt"/>
              </a:rPr>
              <a:t> (1), </a:t>
            </a:r>
            <a:r>
              <a:rPr lang="en-US" sz="1600" i="1" dirty="0">
                <a:ea typeface="+mn-lt"/>
                <a:cs typeface="+mn-lt"/>
              </a:rPr>
              <a:t>HEO</a:t>
            </a:r>
            <a:r>
              <a:rPr lang="en-US" sz="1600" dirty="0">
                <a:ea typeface="+mn-lt"/>
                <a:cs typeface="+mn-lt"/>
              </a:rPr>
              <a:t> (1), </a:t>
            </a:r>
            <a:r>
              <a:rPr lang="en-US" sz="1600" i="1" dirty="0">
                <a:ea typeface="+mn-lt"/>
                <a:cs typeface="+mn-lt"/>
              </a:rPr>
              <a:t>SSO</a:t>
            </a:r>
            <a:r>
              <a:rPr lang="en-US" sz="1600" dirty="0">
                <a:ea typeface="+mn-lt"/>
                <a:cs typeface="+mn-lt"/>
              </a:rPr>
              <a:t> (5) have </a:t>
            </a:r>
            <a:r>
              <a:rPr lang="en-US" sz="1600" b="1" dirty="0">
                <a:ea typeface="+mn-lt"/>
                <a:cs typeface="+mn-lt"/>
              </a:rPr>
              <a:t>the highest success %</a:t>
            </a:r>
            <a:r>
              <a:rPr lang="en-US" sz="1600" dirty="0">
                <a:ea typeface="+mn-lt"/>
                <a:cs typeface="+mn-lt"/>
              </a:rPr>
              <a:t> - </a:t>
            </a:r>
            <a:r>
              <a:rPr lang="en-US" sz="1600" b="1" dirty="0">
                <a:ea typeface="+mn-lt"/>
                <a:cs typeface="+mn-lt"/>
              </a:rPr>
              <a:t>100%</a:t>
            </a:r>
            <a:r>
              <a:rPr lang="en-US" sz="1600" dirty="0">
                <a:ea typeface="+mn-lt"/>
                <a:cs typeface="+mn-lt"/>
              </a:rPr>
              <a:t>;</a:t>
            </a:r>
            <a:endParaRPr lang="ru-RU" sz="160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Orbit type </a:t>
            </a:r>
            <a:r>
              <a:rPr lang="en-US" sz="1600" i="1" dirty="0">
                <a:ea typeface="+mn-lt"/>
                <a:cs typeface="+mn-lt"/>
              </a:rPr>
              <a:t>SO</a:t>
            </a:r>
            <a:r>
              <a:rPr lang="en-US" sz="1600" dirty="0">
                <a:ea typeface="+mn-lt"/>
                <a:cs typeface="+mn-lt"/>
              </a:rPr>
              <a:t> (1) has </a:t>
            </a:r>
            <a:r>
              <a:rPr lang="en-US" sz="1600" b="1" dirty="0">
                <a:ea typeface="+mn-lt"/>
                <a:cs typeface="+mn-lt"/>
              </a:rPr>
              <a:t>the lowest success %</a:t>
            </a:r>
            <a:r>
              <a:rPr lang="en-US" sz="1600" dirty="0">
                <a:ea typeface="+mn-lt"/>
                <a:cs typeface="+mn-lt"/>
              </a:rPr>
              <a:t> - </a:t>
            </a:r>
            <a:r>
              <a:rPr lang="en-US" sz="1600" b="1" dirty="0">
                <a:ea typeface="+mn-lt"/>
                <a:cs typeface="+mn-lt"/>
              </a:rPr>
              <a:t>0%</a:t>
            </a:r>
            <a:r>
              <a:rPr lang="en-US" sz="1600" dirty="0">
                <a:ea typeface="+mn-lt"/>
                <a:cs typeface="+mn-lt"/>
              </a:rPr>
              <a:t>;</a:t>
            </a:r>
            <a:endParaRPr lang="en-US" sz="160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Orbit types' success % with 5 or more cases by success %: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SSO (5)  - 100%;</a:t>
            </a:r>
            <a:endParaRPr lang="en-US" sz="1400">
              <a:ea typeface="+mn-lt"/>
              <a:cs typeface="+mn-lt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VLEO(14) - 86%;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LEO (7)  - 71,5%;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PO  (9)  - 67%;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ISS (21) - 62%;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GTO (27) - 52%;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89F09DCA-F0FC-5F19-A995-2FC27ACE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79" y="1621170"/>
            <a:ext cx="6639463" cy="36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2BC65-E0B6-4E8C-00F6-0B54BAF949AA}"/>
              </a:ext>
            </a:extLst>
          </p:cNvPr>
          <p:cNvSpPr txBox="1"/>
          <p:nvPr/>
        </p:nvSpPr>
        <p:spPr>
          <a:xfrm>
            <a:off x="770626" y="5270740"/>
            <a:ext cx="97018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In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LEO </a:t>
            </a:r>
            <a:r>
              <a:rPr lang="ru-RU" b="1" dirty="0" err="1">
                <a:ea typeface="+mn-lt"/>
                <a:cs typeface="+mn-lt"/>
              </a:rPr>
              <a:t>orbit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 err="1">
                <a:ea typeface="+mn-lt"/>
                <a:cs typeface="+mn-lt"/>
              </a:rPr>
              <a:t>success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appears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be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related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the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number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of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flights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In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>
                <a:ea typeface="+mn-lt"/>
                <a:cs typeface="+mn-lt"/>
              </a:rPr>
              <a:t>GTO </a:t>
            </a:r>
            <a:r>
              <a:rPr lang="ru-RU" b="1" dirty="0" err="1">
                <a:ea typeface="+mn-lt"/>
                <a:cs typeface="+mn-lt"/>
              </a:rPr>
              <a:t>orbit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 err="1">
                <a:ea typeface="+mn-lt"/>
                <a:cs typeface="+mn-lt"/>
              </a:rPr>
              <a:t>there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is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relationship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between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flight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number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49D819B7-4599-669D-D1E0-73F2DF08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623407"/>
            <a:ext cx="10176293" cy="34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2713B-725E-D34B-052E-480644F9F300}"/>
              </a:ext>
            </a:extLst>
          </p:cNvPr>
          <p:cNvSpPr txBox="1"/>
          <p:nvPr/>
        </p:nvSpPr>
        <p:spPr>
          <a:xfrm>
            <a:off x="713117" y="5472023"/>
            <a:ext cx="103200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With </a:t>
            </a:r>
            <a:r>
              <a:rPr lang="ru-RU" b="1" dirty="0" err="1">
                <a:ea typeface="+mn-lt"/>
                <a:cs typeface="+mn-lt"/>
              </a:rPr>
              <a:t>heavy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payloads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positive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landing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rates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higher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Polar, LEO </a:t>
            </a:r>
            <a:r>
              <a:rPr lang="ru-RU" b="1" dirty="0" err="1">
                <a:ea typeface="+mn-lt"/>
                <a:cs typeface="+mn-lt"/>
              </a:rPr>
              <a:t>and</a:t>
            </a:r>
            <a:r>
              <a:rPr lang="ru-RU" b="1" dirty="0">
                <a:ea typeface="+mn-lt"/>
                <a:cs typeface="+mn-lt"/>
              </a:rPr>
              <a:t> ISS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For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>
                <a:ea typeface="+mn-lt"/>
                <a:cs typeface="+mn-lt"/>
              </a:rPr>
              <a:t>GTO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not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possible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distinguish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effect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of</a:t>
            </a:r>
            <a:r>
              <a:rPr lang="ru-RU" b="1" dirty="0">
                <a:ea typeface="+mn-lt"/>
                <a:cs typeface="+mn-lt"/>
              </a:rPr>
              <a:t> </a:t>
            </a:r>
            <a:r>
              <a:rPr lang="ru-RU" b="1" dirty="0" err="1">
                <a:ea typeface="+mn-lt"/>
                <a:cs typeface="+mn-lt"/>
              </a:rPr>
              <a:t>the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payload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mass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/>
            </a:endParaRPr>
          </a:p>
          <a:p>
            <a:pPr algn="l"/>
            <a:endParaRPr lang="ru-RU" dirty="0">
              <a:cs typeface="Calibri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12D3B4DE-9255-EC1C-413B-0B0F8476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609030"/>
            <a:ext cx="10262557" cy="35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A045CC0C-8E4E-6C66-4628-0436CF81F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395535"/>
            <a:ext cx="9687463" cy="3693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8A37-5024-3A62-723D-271F36E54028}"/>
              </a:ext>
            </a:extLst>
          </p:cNvPr>
          <p:cNvSpPr txBox="1"/>
          <p:nvPr/>
        </p:nvSpPr>
        <p:spPr>
          <a:xfrm>
            <a:off x="770626" y="5414513"/>
            <a:ext cx="96874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The </a:t>
            </a:r>
            <a:r>
              <a:rPr lang="ru-RU" b="1" dirty="0" err="1">
                <a:ea typeface="+mn-lt"/>
                <a:cs typeface="+mn-lt"/>
              </a:rPr>
              <a:t>general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trend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success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rate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kept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increasing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since</a:t>
            </a:r>
            <a:r>
              <a:rPr lang="ru-RU" b="1" dirty="0">
                <a:ea typeface="+mn-lt"/>
                <a:cs typeface="+mn-lt"/>
              </a:rPr>
              <a:t> 2013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till</a:t>
            </a:r>
            <a:r>
              <a:rPr lang="ru-RU" dirty="0">
                <a:ea typeface="+mn-lt"/>
                <a:cs typeface="+mn-lt"/>
              </a:rPr>
              <a:t> 2020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 a </a:t>
            </a:r>
            <a:r>
              <a:rPr lang="ru-RU" dirty="0" err="1">
                <a:ea typeface="+mn-lt"/>
                <a:cs typeface="+mn-lt"/>
              </a:rPr>
              <a:t>drawdown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2018;</a:t>
            </a:r>
            <a:endParaRPr lang="ru-RU" dirty="0">
              <a:cs typeface="Calibri" panose="020F0502020204030204"/>
            </a:endParaRPr>
          </a:p>
          <a:p>
            <a:pPr algn="l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5B0B034-B8DD-A76C-F110-69D170A0D0E1}"/>
              </a:ext>
            </a:extLst>
          </p:cNvPr>
          <p:cNvSpPr/>
          <p:nvPr/>
        </p:nvSpPr>
        <p:spPr>
          <a:xfrm>
            <a:off x="2368774" y="2779410"/>
            <a:ext cx="3352784" cy="13248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distinct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Launch_Site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AD0C9C1-394A-CD10-63C4-98201295268F}"/>
              </a:ext>
            </a:extLst>
          </p:cNvPr>
          <p:cNvSpPr/>
          <p:nvPr/>
        </p:nvSpPr>
        <p:spPr>
          <a:xfrm>
            <a:off x="7400848" y="2218693"/>
            <a:ext cx="2274482" cy="22306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/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('CCAFS LC-40',)
('VAFB SLC-4E',)
('KSC LC-39A',)
('CCAFS SLC-40',)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998B4-0570-34C6-957C-7F3DECEE68CF}"/>
              </a:ext>
            </a:extLst>
          </p:cNvPr>
          <p:cNvSpPr txBox="1"/>
          <p:nvPr/>
        </p:nvSpPr>
        <p:spPr>
          <a:xfrm>
            <a:off x="1446362" y="4868174"/>
            <a:ext cx="5057954" cy="1264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ru-RU" dirty="0"/>
              <a:t>Display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names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unique</a:t>
            </a:r>
            <a:r>
              <a:rPr lang="ru-RU" b="1" dirty="0"/>
              <a:t> </a:t>
            </a:r>
            <a:r>
              <a:rPr lang="ru-RU" b="1" dirty="0" err="1"/>
              <a:t>launch</a:t>
            </a:r>
            <a:r>
              <a:rPr lang="ru-RU" b="1" dirty="0"/>
              <a:t> </a:t>
            </a:r>
            <a:r>
              <a:rPr lang="ru-RU" b="1" dirty="0" err="1"/>
              <a:t>sites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space</a:t>
            </a:r>
            <a:r>
              <a:rPr lang="ru-RU" dirty="0"/>
              <a:t> </a:t>
            </a:r>
            <a:r>
              <a:rPr lang="ru-RU" dirty="0" err="1"/>
              <a:t>mission</a:t>
            </a:r>
            <a:r>
              <a:rPr lang="ru-RU" dirty="0"/>
              <a:t>;</a:t>
            </a:r>
            <a:endParaRPr lang="ru-RU" dirty="0">
              <a:ea typeface="+mn-lt"/>
              <a:cs typeface="+mn-lt"/>
            </a:endParaRP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The </a:t>
            </a:r>
            <a:r>
              <a:rPr lang="ru-RU" err="1">
                <a:ea typeface="+mn-lt"/>
                <a:cs typeface="+mn-lt"/>
              </a:rPr>
              <a:t>select</a:t>
            </a:r>
            <a:r>
              <a:rPr lang="ru-RU" b="1" dirty="0">
                <a:ea typeface="+mn-lt"/>
                <a:cs typeface="+mn-lt"/>
              </a:rPr>
              <a:t> DISTINCT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err="1">
                <a:ea typeface="+mn-lt"/>
                <a:cs typeface="+mn-lt"/>
              </a:rPr>
              <a:t>statement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return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only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distinct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) </a:t>
            </a:r>
            <a:r>
              <a:rPr lang="ru-RU" err="1">
                <a:ea typeface="+mn-lt"/>
                <a:cs typeface="+mn-lt"/>
              </a:rPr>
              <a:t>values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4FEA4C0-0EBA-76DE-B911-CE460F18E4CC}"/>
              </a:ext>
            </a:extLst>
          </p:cNvPr>
          <p:cNvCxnSpPr/>
          <p:nvPr/>
        </p:nvCxnSpPr>
        <p:spPr>
          <a:xfrm>
            <a:off x="5722395" y="3399629"/>
            <a:ext cx="1684820" cy="1088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1F0AB5E-A88D-996A-AC2A-0F0A6E1B08E5}"/>
              </a:ext>
            </a:extLst>
          </p:cNvPr>
          <p:cNvSpPr/>
          <p:nvPr/>
        </p:nvSpPr>
        <p:spPr>
          <a:xfrm>
            <a:off x="111529" y="1427938"/>
            <a:ext cx="4617991" cy="18999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*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Launch_Site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('CCA%')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limit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5;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BC2B15D-5CB5-1EA5-2F4D-232A399810DD}"/>
              </a:ext>
            </a:extLst>
          </p:cNvPr>
          <p:cNvSpPr/>
          <p:nvPr/>
        </p:nvSpPr>
        <p:spPr>
          <a:xfrm>
            <a:off x="111528" y="3800202"/>
            <a:ext cx="11964820" cy="22306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r>
              <a:rPr lang="ru-RU" sz="1200" dirty="0">
                <a:solidFill>
                  <a:schemeClr val="tx1"/>
                </a:solidFill>
                <a:cs typeface="Calibri"/>
              </a:rPr>
              <a:t>('04-06-2010', '18:45:00', 'F9 v1.0  B0003', 'CCAFS LC-40', 'Dragon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Spacecraft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Qualification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Unit', 0, 'LEO',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SpaceX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Failure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(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parachute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)')
('08-12-2010', '15:43:00', 'F9 v1.0  B0004', 'CCAFS LC-40', 'Dragon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demo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flight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C1,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two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CubeSats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,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barrel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of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Brouere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cheese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0, 'LEO (ISS)', 'NASA (COTS) NRO',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Failure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(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parachute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)')
('22-05-2012', '07:44:00', 'F9 v1.0  B0005', 'CCAFS LC-40', 'Dragon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demo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flight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C2', 525, 'LEO (ISS)', 'NASA (COTS)',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'No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attempt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')
('08-10-2012', '00:35:00', 'F9 v1.0  B0006', 'CCAFS LC-40',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SpaceX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CRS-1', 500, 'LEO (ISS)', 'NASA (CRS)',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'No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attempt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')
('01-03-2013', '15:10:00', 'F9 v1.0  B0007', 'CCAFS LC-40',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SpaceX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CRS-2', 677, 'LEO (ISS)', 'NASA (CRS)',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'No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attempt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')</a:t>
            </a:r>
            <a:endParaRPr lang="ru-RU" sz="12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90D7D3E-9E8F-59FE-BAEC-BD8A233D9415}"/>
              </a:ext>
            </a:extLst>
          </p:cNvPr>
          <p:cNvCxnSpPr/>
          <p:nvPr/>
        </p:nvCxnSpPr>
        <p:spPr>
          <a:xfrm>
            <a:off x="2128056" y="3327743"/>
            <a:ext cx="2669" cy="470962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F8C13B-52CB-C541-AC47-2932DDEEA11F}"/>
              </a:ext>
            </a:extLst>
          </p:cNvPr>
          <p:cNvSpPr txBox="1"/>
          <p:nvPr/>
        </p:nvSpPr>
        <p:spPr>
          <a:xfrm>
            <a:off x="5500777" y="1532626"/>
            <a:ext cx="4295955" cy="25006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85750">
              <a:spcAft>
                <a:spcPts val="500"/>
              </a:spcAft>
              <a:buFont typeface="Arial"/>
              <a:buChar char="•"/>
            </a:pPr>
            <a:r>
              <a:rPr lang="ru-RU" dirty="0"/>
              <a:t>Display </a:t>
            </a:r>
            <a:r>
              <a:rPr lang="ru-RU" b="1" dirty="0"/>
              <a:t>5 </a:t>
            </a:r>
            <a:r>
              <a:rPr lang="ru-RU" b="1" dirty="0" err="1"/>
              <a:t>records</a:t>
            </a:r>
            <a:r>
              <a:rPr lang="ru-RU" dirty="0"/>
              <a:t> </a:t>
            </a:r>
            <a:r>
              <a:rPr lang="ru-RU" dirty="0" err="1"/>
              <a:t>where</a:t>
            </a:r>
            <a:r>
              <a:rPr lang="ru-RU" dirty="0"/>
              <a:t> </a:t>
            </a:r>
            <a:r>
              <a:rPr lang="ru-RU" b="1" dirty="0" err="1"/>
              <a:t>launch</a:t>
            </a:r>
            <a:r>
              <a:rPr lang="ru-RU" b="1" dirty="0"/>
              <a:t> </a:t>
            </a:r>
            <a:r>
              <a:rPr lang="ru-RU" b="1" dirty="0" err="1"/>
              <a:t>sites</a:t>
            </a:r>
            <a:r>
              <a:rPr lang="ru-RU" dirty="0"/>
              <a:t> </a:t>
            </a:r>
            <a:r>
              <a:rPr lang="ru-RU" b="1" dirty="0" err="1"/>
              <a:t>begin</a:t>
            </a:r>
            <a:r>
              <a:rPr lang="ru-RU" b="1" dirty="0"/>
              <a:t> </a:t>
            </a:r>
            <a:r>
              <a:rPr lang="ru-RU" b="1" dirty="0" err="1"/>
              <a:t>with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string</a:t>
            </a:r>
            <a:r>
              <a:rPr lang="ru-RU" dirty="0"/>
              <a:t> </a:t>
            </a:r>
            <a:r>
              <a:rPr lang="ru-RU" b="1" dirty="0"/>
              <a:t>'CCA'</a:t>
            </a:r>
            <a:r>
              <a:rPr lang="ru-RU" dirty="0"/>
              <a:t>;</a:t>
            </a:r>
            <a:endParaRPr lang="ru-RU" dirty="0">
              <a:ea typeface="+mn-lt"/>
              <a:cs typeface="+mn-lt"/>
            </a:endParaRPr>
          </a:p>
          <a:p>
            <a:pPr indent="-285750"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The </a:t>
            </a:r>
            <a:r>
              <a:rPr lang="ru-RU" b="1" dirty="0">
                <a:ea typeface="+mn-lt"/>
                <a:cs typeface="+mn-lt"/>
              </a:rPr>
              <a:t>LIMIT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clause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select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limited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number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records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 panose="020F0502020204030204"/>
            </a:endParaRPr>
          </a:p>
          <a:p>
            <a:pPr indent="-285750"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The </a:t>
            </a:r>
            <a:r>
              <a:rPr lang="ru-RU" b="1" dirty="0">
                <a:ea typeface="+mn-lt"/>
                <a:cs typeface="+mn-lt"/>
              </a:rPr>
              <a:t>LIKE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err="1">
                <a:ea typeface="+mn-lt"/>
                <a:cs typeface="+mn-lt"/>
              </a:rPr>
              <a:t>operator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 </a:t>
            </a:r>
            <a:r>
              <a:rPr lang="ru-RU" b="1" dirty="0">
                <a:ea typeface="+mn-lt"/>
                <a:cs typeface="+mn-lt"/>
              </a:rPr>
              <a:t>WHERE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err="1">
                <a:ea typeface="+mn-lt"/>
                <a:cs typeface="+mn-lt"/>
              </a:rPr>
              <a:t>clause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search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specified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pattern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  <a:p>
            <a:pPr>
              <a:spcAft>
                <a:spcPts val="500"/>
              </a:spcAft>
            </a:pPr>
            <a:endParaRPr lang="ru-RU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A50339B-67E5-EF2E-AA06-BFE28A67EBF4}"/>
              </a:ext>
            </a:extLst>
          </p:cNvPr>
          <p:cNvSpPr/>
          <p:nvPr/>
        </p:nvSpPr>
        <p:spPr>
          <a:xfrm>
            <a:off x="1103567" y="2161184"/>
            <a:ext cx="4617991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Customer,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(PAYLOAD_MASS__KG_)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Customer = 'NASA (CRS)';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BF74F27-75B2-573E-5317-8A373B91AD6D}"/>
              </a:ext>
            </a:extLst>
          </p:cNvPr>
          <p:cNvSpPr/>
          <p:nvPr/>
        </p:nvSpPr>
        <p:spPr>
          <a:xfrm>
            <a:off x="7400848" y="2161184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('NASA (CRS)', 45596)</a:t>
            </a:r>
            <a:endParaRPr lang="ru-RU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6BF78-2234-7B56-BD80-E400788E97C8}"/>
              </a:ext>
            </a:extLst>
          </p:cNvPr>
          <p:cNvSpPr txBox="1"/>
          <p:nvPr/>
        </p:nvSpPr>
        <p:spPr>
          <a:xfrm>
            <a:off x="1101305" y="4853797"/>
            <a:ext cx="5057954" cy="1264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85750">
              <a:spcAft>
                <a:spcPts val="500"/>
              </a:spcAft>
              <a:buFont typeface="Arial"/>
              <a:buChar char="•"/>
            </a:pPr>
            <a:r>
              <a:rPr lang="ru-RU" dirty="0"/>
              <a:t>Display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total</a:t>
            </a:r>
            <a:r>
              <a:rPr lang="ru-RU" b="1" dirty="0"/>
              <a:t> </a:t>
            </a:r>
            <a:r>
              <a:rPr lang="ru-RU" b="1" dirty="0" err="1"/>
              <a:t>payload</a:t>
            </a:r>
            <a:r>
              <a:rPr lang="ru-RU" b="1" dirty="0"/>
              <a:t> </a:t>
            </a:r>
            <a:r>
              <a:rPr lang="ru-RU" b="1" dirty="0" err="1"/>
              <a:t>mass</a:t>
            </a:r>
            <a:r>
              <a:rPr lang="ru-RU" dirty="0"/>
              <a:t> </a:t>
            </a:r>
            <a:r>
              <a:rPr lang="ru-RU" dirty="0" err="1"/>
              <a:t>carried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b="1" dirty="0" err="1"/>
              <a:t>boosters</a:t>
            </a:r>
            <a:r>
              <a:rPr lang="ru-RU" b="1" dirty="0"/>
              <a:t> </a:t>
            </a:r>
            <a:r>
              <a:rPr lang="ru-RU" b="1" dirty="0" err="1"/>
              <a:t>launched</a:t>
            </a:r>
            <a:r>
              <a:rPr lang="ru-RU" b="1" dirty="0"/>
              <a:t> </a:t>
            </a:r>
            <a:r>
              <a:rPr lang="ru-RU" b="1" dirty="0" err="1"/>
              <a:t>by</a:t>
            </a:r>
            <a:r>
              <a:rPr lang="ru-RU" b="1" dirty="0"/>
              <a:t> NASA (CRS)</a:t>
            </a:r>
            <a:r>
              <a:rPr lang="ru-RU" dirty="0"/>
              <a:t>;</a:t>
            </a:r>
            <a:endParaRPr lang="ru-RU" dirty="0">
              <a:ea typeface="+mn-lt"/>
              <a:cs typeface="+mn-lt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 </a:t>
            </a:r>
            <a:r>
              <a:rPr lang="ru-RU" b="1" dirty="0">
                <a:ea typeface="+mn-lt"/>
                <a:cs typeface="+mn-lt"/>
              </a:rPr>
              <a:t>SUM()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returns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total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sum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numeric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EBE09B3-41EF-564B-C0B3-4A6EA7AA1840}"/>
              </a:ext>
            </a:extLst>
          </p:cNvPr>
          <p:cNvCxnSpPr/>
          <p:nvPr/>
        </p:nvCxnSpPr>
        <p:spPr>
          <a:xfrm>
            <a:off x="5722395" y="3126459"/>
            <a:ext cx="1684820" cy="1088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1998" y="1563539"/>
            <a:ext cx="9567548" cy="486428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methodologies:</a:t>
            </a:r>
            <a:endParaRPr lang="en-US" sz="2200" b="1" u="sng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data visualization;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SQL;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 an interactive map with Folium;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(Classification);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results;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Analytics in screenshots;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A31213F-EA33-872A-38D4-37CA3575C84C}"/>
              </a:ext>
            </a:extLst>
          </p:cNvPr>
          <p:cNvSpPr/>
          <p:nvPr/>
        </p:nvSpPr>
        <p:spPr>
          <a:xfrm>
            <a:off x="514096" y="2161184"/>
            <a:ext cx="5207462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avg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(PAYLOAD_MASS__KG_)</a:t>
            </a: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= 'F9 v1.1';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7B9D5A7-A252-CDE2-97CC-8516E8FE82FD}"/>
              </a:ext>
            </a:extLst>
          </p:cNvPr>
          <p:cNvSpPr/>
          <p:nvPr/>
        </p:nvSpPr>
        <p:spPr>
          <a:xfrm>
            <a:off x="7400848" y="2161184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('F9 v1.1', 2928.4)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3351D-86D4-1D1B-2623-A38C3FB4933E}"/>
              </a:ext>
            </a:extLst>
          </p:cNvPr>
          <p:cNvSpPr txBox="1"/>
          <p:nvPr/>
        </p:nvSpPr>
        <p:spPr>
          <a:xfrm>
            <a:off x="511833" y="4681269"/>
            <a:ext cx="5057954" cy="1264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/>
              <a:t> Display </a:t>
            </a:r>
            <a:r>
              <a:rPr lang="ru-RU" b="1" dirty="0" err="1"/>
              <a:t>average</a:t>
            </a:r>
            <a:r>
              <a:rPr lang="ru-RU" b="1" dirty="0"/>
              <a:t> </a:t>
            </a:r>
            <a:r>
              <a:rPr lang="ru-RU" b="1" dirty="0" err="1"/>
              <a:t>payload</a:t>
            </a:r>
            <a:r>
              <a:rPr lang="ru-RU" b="1" dirty="0"/>
              <a:t> </a:t>
            </a:r>
            <a:r>
              <a:rPr lang="ru-RU" b="1" dirty="0" err="1"/>
              <a:t>mass</a:t>
            </a:r>
            <a:r>
              <a:rPr lang="ru-RU" dirty="0"/>
              <a:t> </a:t>
            </a:r>
            <a:r>
              <a:rPr lang="ru-RU" dirty="0" err="1"/>
              <a:t>carried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b="1" dirty="0" err="1"/>
              <a:t>booster</a:t>
            </a:r>
            <a:r>
              <a:rPr lang="ru-RU" b="1" dirty="0"/>
              <a:t> </a:t>
            </a:r>
            <a:r>
              <a:rPr lang="ru-RU" b="1" dirty="0" err="1"/>
              <a:t>version</a:t>
            </a:r>
            <a:r>
              <a:rPr lang="ru-RU" b="1" dirty="0"/>
              <a:t> F9 v1.1</a:t>
            </a:r>
            <a:r>
              <a:rPr lang="ru-RU" dirty="0"/>
              <a:t>;</a:t>
            </a:r>
            <a:endParaRPr lang="ru-RU" dirty="0">
              <a:ea typeface="+mn-lt"/>
              <a:cs typeface="+mn-lt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 </a:t>
            </a:r>
            <a:r>
              <a:rPr lang="ru-RU" b="1" dirty="0">
                <a:ea typeface="+mn-lt"/>
                <a:cs typeface="+mn-lt"/>
              </a:rPr>
              <a:t>AVG()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returns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average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numeric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F727C33-E700-1AFD-7C73-153ABEA97005}"/>
              </a:ext>
            </a:extLst>
          </p:cNvPr>
          <p:cNvCxnSpPr/>
          <p:nvPr/>
        </p:nvCxnSpPr>
        <p:spPr>
          <a:xfrm>
            <a:off x="5722395" y="3126459"/>
            <a:ext cx="1684820" cy="1088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6EB3971-C5D9-EB32-2395-FCB092F44AE2}"/>
              </a:ext>
            </a:extLst>
          </p:cNvPr>
          <p:cNvSpPr/>
          <p:nvPr/>
        </p:nvSpPr>
        <p:spPr>
          <a:xfrm>
            <a:off x="1793681" y="1485448"/>
            <a:ext cx="8456745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min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7) || "-" ||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4, 2) || "-" ||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1, 2)))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= 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Success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ground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pad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B11A656-08B7-6C42-9AF5-BC72BBCFCF33}"/>
              </a:ext>
            </a:extLst>
          </p:cNvPr>
          <p:cNvSpPr/>
          <p:nvPr/>
        </p:nvSpPr>
        <p:spPr>
          <a:xfrm>
            <a:off x="6351301" y="4030241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('2015-12-22')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65240-E7E2-3B81-03D7-2BE32A814DE6}"/>
              </a:ext>
            </a:extLst>
          </p:cNvPr>
          <p:cNvSpPr txBox="1"/>
          <p:nvPr/>
        </p:nvSpPr>
        <p:spPr>
          <a:xfrm>
            <a:off x="468701" y="3818627"/>
            <a:ext cx="5057954" cy="18825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/>
              <a:t> List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date</a:t>
            </a:r>
            <a:r>
              <a:rPr lang="ru-RU" dirty="0"/>
              <a:t> </a:t>
            </a:r>
            <a:r>
              <a:rPr lang="ru-RU" dirty="0" err="1"/>
              <a:t>when</a:t>
            </a:r>
            <a:r>
              <a:rPr lang="ru-RU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first</a:t>
            </a:r>
            <a:r>
              <a:rPr lang="ru-RU" b="1" dirty="0"/>
              <a:t> </a:t>
            </a:r>
            <a:r>
              <a:rPr lang="ru-RU" b="1" dirty="0" err="1"/>
              <a:t>successful</a:t>
            </a:r>
            <a:r>
              <a:rPr lang="ru-RU" b="1" dirty="0"/>
              <a:t> </a:t>
            </a:r>
            <a:r>
              <a:rPr lang="ru-RU" b="1" dirty="0" err="1"/>
              <a:t>landing</a:t>
            </a:r>
            <a:r>
              <a:rPr lang="ru-RU" b="1" dirty="0"/>
              <a:t> </a:t>
            </a:r>
            <a:r>
              <a:rPr lang="ru-RU" b="1" dirty="0" err="1"/>
              <a:t>outcome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b="1" dirty="0" err="1"/>
              <a:t>ground</a:t>
            </a:r>
            <a:r>
              <a:rPr lang="ru-RU" b="1" dirty="0"/>
              <a:t> </a:t>
            </a:r>
            <a:r>
              <a:rPr lang="ru-RU" b="1" dirty="0" err="1"/>
              <a:t>pad</a:t>
            </a:r>
            <a:r>
              <a:rPr lang="ru-RU" dirty="0"/>
              <a:t> </a:t>
            </a:r>
            <a:r>
              <a:rPr lang="ru-RU" dirty="0" err="1"/>
              <a:t>was</a:t>
            </a:r>
            <a:r>
              <a:rPr lang="ru-RU" dirty="0"/>
              <a:t> </a:t>
            </a:r>
            <a:r>
              <a:rPr lang="ru-RU" dirty="0" err="1"/>
              <a:t>acheived</a:t>
            </a:r>
            <a:r>
              <a:rPr lang="ru-RU" dirty="0"/>
              <a:t>;</a:t>
            </a:r>
            <a:endParaRPr lang="ru-RU" dirty="0">
              <a:cs typeface="Calibri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 </a:t>
            </a:r>
            <a:r>
              <a:rPr lang="ru-RU" b="1" dirty="0">
                <a:ea typeface="+mn-lt"/>
                <a:cs typeface="+mn-lt"/>
              </a:rPr>
              <a:t>MIN()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returns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smallest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selected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 </a:t>
            </a:r>
            <a:r>
              <a:rPr lang="ru-RU" b="1" dirty="0">
                <a:ea typeface="+mn-lt"/>
                <a:cs typeface="+mn-lt"/>
              </a:rPr>
              <a:t>SUBSTR()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extracts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substring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from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string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starting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position</a:t>
            </a:r>
            <a:r>
              <a:rPr lang="ru-RU" dirty="0">
                <a:ea typeface="+mn-lt"/>
                <a:cs typeface="+mn-lt"/>
              </a:rPr>
              <a:t>);</a:t>
            </a:r>
            <a:endParaRPr lang="ru-RU" dirty="0">
              <a:cs typeface="Calibri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1DC9455-A108-C944-EE9B-FCC7D8C38D64}"/>
              </a:ext>
            </a:extLst>
          </p:cNvPr>
          <p:cNvCxnSpPr/>
          <p:nvPr/>
        </p:nvCxnSpPr>
        <p:spPr>
          <a:xfrm>
            <a:off x="7936508" y="3428383"/>
            <a:ext cx="17046" cy="600359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F718217-D3A5-8219-E359-C076B7F0025C}"/>
              </a:ext>
            </a:extLst>
          </p:cNvPr>
          <p:cNvSpPr/>
          <p:nvPr/>
        </p:nvSpPr>
        <p:spPr>
          <a:xfrm>
            <a:off x="514096" y="1471071"/>
            <a:ext cx="5753801" cy="31651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distinct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1 = 1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('SUCCESS%')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('%DRONE SHIP%')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PAYLOAD_MASS__KG_ &gt; 4000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PAYLOAD_MASS__KG_ &lt; 6000;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C9043F-273B-2794-6169-173EA01532B9}"/>
              </a:ext>
            </a:extLst>
          </p:cNvPr>
          <p:cNvSpPr/>
          <p:nvPr/>
        </p:nvSpPr>
        <p:spPr>
          <a:xfrm>
            <a:off x="7702772" y="2189939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('F9 FT B1022',)
('F9 FT B1026',)
('F9 FT  B1021.2',)
('F9 FT  B1031.2',)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4AF18-3FE0-2A80-B63C-BCFED31C0484}"/>
              </a:ext>
            </a:extLst>
          </p:cNvPr>
          <p:cNvSpPr txBox="1"/>
          <p:nvPr/>
        </p:nvSpPr>
        <p:spPr>
          <a:xfrm>
            <a:off x="511833" y="4925684"/>
            <a:ext cx="7013274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/>
              <a:t> List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names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boosters</a:t>
            </a:r>
            <a:r>
              <a:rPr lang="ru-RU" dirty="0"/>
              <a:t> </a:t>
            </a:r>
            <a:r>
              <a:rPr lang="ru-RU" dirty="0" err="1"/>
              <a:t>which</a:t>
            </a:r>
            <a:r>
              <a:rPr lang="ru-RU" dirty="0"/>
              <a:t> </a:t>
            </a:r>
            <a:r>
              <a:rPr lang="ru-RU" dirty="0" err="1"/>
              <a:t>have</a:t>
            </a:r>
            <a:r>
              <a:rPr lang="ru-RU" dirty="0"/>
              <a:t> </a:t>
            </a:r>
            <a:r>
              <a:rPr lang="ru-RU" b="1" dirty="0" err="1"/>
              <a:t>success</a:t>
            </a:r>
            <a:r>
              <a:rPr lang="ru-RU" b="1" dirty="0"/>
              <a:t> </a:t>
            </a:r>
            <a:r>
              <a:rPr lang="ru-RU" b="1" dirty="0" err="1"/>
              <a:t>in</a:t>
            </a:r>
            <a:r>
              <a:rPr lang="ru-RU" b="1" dirty="0"/>
              <a:t> </a:t>
            </a:r>
            <a:r>
              <a:rPr lang="ru-RU" b="1" dirty="0" err="1"/>
              <a:t>drone</a:t>
            </a:r>
            <a:r>
              <a:rPr lang="ru-RU" b="1" dirty="0"/>
              <a:t> </a:t>
            </a:r>
            <a:r>
              <a:rPr lang="ru-RU" b="1" dirty="0" err="1"/>
              <a:t>ship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have</a:t>
            </a:r>
            <a:r>
              <a:rPr lang="ru-RU" dirty="0"/>
              <a:t> </a:t>
            </a:r>
            <a:r>
              <a:rPr lang="ru-RU" b="1" dirty="0" err="1"/>
              <a:t>payload</a:t>
            </a:r>
            <a:r>
              <a:rPr lang="ru-RU" b="1" dirty="0"/>
              <a:t> </a:t>
            </a:r>
            <a:r>
              <a:rPr lang="ru-RU" b="1" dirty="0" err="1"/>
              <a:t>mass</a:t>
            </a:r>
            <a:r>
              <a:rPr lang="ru-RU" b="1" dirty="0"/>
              <a:t> </a:t>
            </a:r>
            <a:r>
              <a:rPr lang="ru-RU" b="1" dirty="0" err="1"/>
              <a:t>greater</a:t>
            </a:r>
            <a:r>
              <a:rPr lang="ru-RU" dirty="0"/>
              <a:t> </a:t>
            </a:r>
            <a:r>
              <a:rPr lang="ru-RU" dirty="0" err="1"/>
              <a:t>than</a:t>
            </a:r>
            <a:r>
              <a:rPr lang="ru-RU" dirty="0"/>
              <a:t> </a:t>
            </a:r>
            <a:r>
              <a:rPr lang="ru-RU" b="1" dirty="0"/>
              <a:t>4000</a:t>
            </a:r>
            <a:r>
              <a:rPr lang="ru-RU" dirty="0"/>
              <a:t> </a:t>
            </a:r>
            <a:r>
              <a:rPr lang="ru-RU" dirty="0" err="1"/>
              <a:t>but</a:t>
            </a:r>
            <a:r>
              <a:rPr lang="ru-RU" dirty="0"/>
              <a:t> </a:t>
            </a:r>
            <a:r>
              <a:rPr lang="ru-RU" b="1" dirty="0" err="1"/>
              <a:t>less</a:t>
            </a:r>
            <a:r>
              <a:rPr lang="ru-RU" dirty="0"/>
              <a:t> </a:t>
            </a:r>
            <a:r>
              <a:rPr lang="ru-RU" dirty="0" err="1"/>
              <a:t>than</a:t>
            </a:r>
            <a:r>
              <a:rPr lang="ru-RU" dirty="0"/>
              <a:t> </a:t>
            </a:r>
            <a:r>
              <a:rPr lang="ru-RU" b="1" dirty="0"/>
              <a:t>6000;</a:t>
            </a:r>
            <a:endParaRPr lang="ru-RU" b="1" dirty="0">
              <a:ea typeface="+mn-lt"/>
              <a:cs typeface="+mn-lt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 </a:t>
            </a:r>
            <a:r>
              <a:rPr lang="ru-RU" b="1" dirty="0">
                <a:ea typeface="+mn-lt"/>
                <a:cs typeface="+mn-lt"/>
              </a:rPr>
              <a:t>1=1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alway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True</a:t>
            </a:r>
            <a:r>
              <a:rPr lang="ru-RU" dirty="0">
                <a:ea typeface="+mn-lt"/>
                <a:cs typeface="+mn-lt"/>
              </a:rPr>
              <a:t> (</a:t>
            </a:r>
            <a:r>
              <a:rPr lang="ru-RU" dirty="0" err="1">
                <a:ea typeface="+mn-lt"/>
                <a:cs typeface="+mn-lt"/>
              </a:rPr>
              <a:t>google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it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info</a:t>
            </a:r>
            <a:r>
              <a:rPr lang="ru-RU" dirty="0">
                <a:ea typeface="+mn-lt"/>
                <a:cs typeface="+mn-lt"/>
              </a:rPr>
              <a:t>);</a:t>
            </a:r>
            <a:endParaRPr lang="ru-RU">
              <a:cs typeface="Calibri" panose="020F0502020204030204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 </a:t>
            </a:r>
            <a:r>
              <a:rPr lang="ru-RU" b="1" dirty="0">
                <a:ea typeface="+mn-lt"/>
                <a:cs typeface="+mn-lt"/>
              </a:rPr>
              <a:t>UPPER()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converts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string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upper-case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5844CB0-E289-8A5F-8244-2F876318DCCB}"/>
              </a:ext>
            </a:extLst>
          </p:cNvPr>
          <p:cNvCxnSpPr/>
          <p:nvPr/>
        </p:nvCxnSpPr>
        <p:spPr>
          <a:xfrm flipV="1">
            <a:off x="6268735" y="3166101"/>
            <a:ext cx="1440405" cy="1786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EB72951-2536-C3F5-64FE-BD8B4CBEF5FC}"/>
              </a:ext>
            </a:extLst>
          </p:cNvPr>
          <p:cNvSpPr/>
          <p:nvPr/>
        </p:nvSpPr>
        <p:spPr>
          <a:xfrm>
            <a:off x="514096" y="1471071"/>
            <a:ext cx="5753801" cy="31651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Success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'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count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(*)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item_cnt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Mission_Outcome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('SUCCESS%')</a:t>
            </a: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union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'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count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(*)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item_cnt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Mission_Outcome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('FAILURE%');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C045BB1-A1E0-8BEF-D99D-48C6802320AD}"/>
              </a:ext>
            </a:extLst>
          </p:cNvPr>
          <p:cNvSpPr/>
          <p:nvPr/>
        </p:nvSpPr>
        <p:spPr>
          <a:xfrm>
            <a:off x="7702772" y="2189939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('Success', 100)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', 1)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3EC8F-82F3-F206-3DCE-7A6D252F03EB}"/>
              </a:ext>
            </a:extLst>
          </p:cNvPr>
          <p:cNvSpPr txBox="1"/>
          <p:nvPr/>
        </p:nvSpPr>
        <p:spPr>
          <a:xfrm>
            <a:off x="511833" y="4925684"/>
            <a:ext cx="5057954" cy="1264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ru-RU" dirty="0"/>
              <a:t>List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total</a:t>
            </a:r>
            <a:r>
              <a:rPr lang="ru-RU" b="1" dirty="0"/>
              <a:t> </a:t>
            </a:r>
            <a:r>
              <a:rPr lang="ru-RU" b="1" dirty="0" err="1"/>
              <a:t>number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successful</a:t>
            </a:r>
            <a:r>
              <a:rPr lang="ru-RU" b="1" dirty="0"/>
              <a:t> </a:t>
            </a:r>
            <a:r>
              <a:rPr lang="ru-RU" b="1" dirty="0" err="1"/>
              <a:t>and</a:t>
            </a:r>
            <a:r>
              <a:rPr lang="ru-RU" b="1" dirty="0"/>
              <a:t> </a:t>
            </a:r>
            <a:r>
              <a:rPr lang="ru-RU" b="1" dirty="0" err="1"/>
              <a:t>failure</a:t>
            </a:r>
            <a:r>
              <a:rPr lang="ru-RU" b="1" dirty="0"/>
              <a:t> </a:t>
            </a:r>
            <a:r>
              <a:rPr lang="ru-RU" b="1" dirty="0" err="1"/>
              <a:t>mission</a:t>
            </a:r>
            <a:r>
              <a:rPr lang="ru-RU" b="1" dirty="0"/>
              <a:t> </a:t>
            </a:r>
            <a:r>
              <a:rPr lang="ru-RU" b="1" dirty="0" err="1"/>
              <a:t>outcomes</a:t>
            </a:r>
            <a:r>
              <a:rPr lang="ru-RU" dirty="0"/>
              <a:t>;</a:t>
            </a:r>
            <a:endParaRPr lang="ru-RU"/>
          </a:p>
          <a:p>
            <a:pPr marL="285750" indent="-285750">
              <a:spcAft>
                <a:spcPts val="500"/>
              </a:spcAft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The </a:t>
            </a:r>
            <a:r>
              <a:rPr lang="en-US" b="1" dirty="0">
                <a:ea typeface="+mn-lt"/>
                <a:cs typeface="+mn-lt"/>
              </a:rPr>
              <a:t>UNION</a:t>
            </a:r>
            <a:r>
              <a:rPr lang="en-US" dirty="0">
                <a:ea typeface="+mn-lt"/>
                <a:cs typeface="+mn-lt"/>
              </a:rPr>
              <a:t> operator is used to combine the result-set of two or more SELECT statements;</a:t>
            </a:r>
            <a:endParaRPr lang="en-US">
              <a:cs typeface="Calibri" panose="020F0502020204030204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77BC80E-2436-2070-2E8F-1FE4EE6B38FD}"/>
              </a:ext>
            </a:extLst>
          </p:cNvPr>
          <p:cNvCxnSpPr/>
          <p:nvPr/>
        </p:nvCxnSpPr>
        <p:spPr>
          <a:xfrm flipV="1">
            <a:off x="6268735" y="3166101"/>
            <a:ext cx="1440405" cy="1786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FC12772-DDD6-5A58-1E7C-06C3A16DD68E}"/>
              </a:ext>
            </a:extLst>
          </p:cNvPr>
          <p:cNvSpPr/>
          <p:nvPr/>
        </p:nvSpPr>
        <p:spPr>
          <a:xfrm>
            <a:off x="327190" y="1485448"/>
            <a:ext cx="6357650" cy="2575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distinct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), PAYLOAD_MASS__KG_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sz="20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PAYLOAD_MASS__KG_ = (</a:t>
            </a:r>
          </a:p>
          <a:p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   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max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(PAYLOAD_MASS__KG_)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   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sz="20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sz="2000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FE62936-E69F-520C-3619-029B7E678F9D}"/>
              </a:ext>
            </a:extLst>
          </p:cNvPr>
          <p:cNvSpPr/>
          <p:nvPr/>
        </p:nvSpPr>
        <p:spPr>
          <a:xfrm>
            <a:off x="7429602" y="1485448"/>
            <a:ext cx="4488594" cy="4387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('F9 B5 B1048.4', 15600)
('F9 B5 B1049.4', 15600)
('F9 B5 B1051.3', 15600)
('F9 B5 B1056.4', 15600)
('F9 B5 B1048.5', 15600)
('F9 B5 B1051.4', 15600)
('F9 B5 B1049.5', 15600)
('F9 B5 B1060.2 ', 15600)
('F9 B5 B1058.3 ', 15600)
('F9 B5 B1051.6', 15600)
('F9 B5 B1060.3', 15600)
('F9 B5 B1049.7 ', 15600)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2C948-3424-6E19-7C89-B34FF7F6E42B}"/>
              </a:ext>
            </a:extLst>
          </p:cNvPr>
          <p:cNvSpPr txBox="1"/>
          <p:nvPr/>
        </p:nvSpPr>
        <p:spPr>
          <a:xfrm>
            <a:off x="324927" y="4293080"/>
            <a:ext cx="6366293" cy="18825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dirty="0"/>
              <a:t>List the </a:t>
            </a:r>
            <a:r>
              <a:rPr lang="en-US" b="1" dirty="0"/>
              <a:t>names of the </a:t>
            </a:r>
            <a:r>
              <a:rPr lang="en-US" b="1" dirty="0" err="1"/>
              <a:t>booster_versions</a:t>
            </a:r>
            <a:r>
              <a:rPr lang="en-US" dirty="0"/>
              <a:t> which have carried the </a:t>
            </a:r>
            <a:r>
              <a:rPr lang="en-US" b="1" dirty="0"/>
              <a:t>maximum payload mass;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spcAft>
                <a:spcPts val="500"/>
              </a:spcAft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A </a:t>
            </a:r>
            <a:r>
              <a:rPr lang="en-US" b="1" dirty="0">
                <a:ea typeface="+mn-lt"/>
                <a:cs typeface="+mn-lt"/>
              </a:rPr>
              <a:t>Subquery</a:t>
            </a:r>
            <a:r>
              <a:rPr lang="en-US" dirty="0">
                <a:ea typeface="+mn-lt"/>
                <a:cs typeface="+mn-lt"/>
              </a:rPr>
              <a:t> or </a:t>
            </a:r>
            <a:r>
              <a:rPr lang="en-US" b="1" dirty="0">
                <a:ea typeface="+mn-lt"/>
                <a:cs typeface="+mn-lt"/>
              </a:rPr>
              <a:t>Inner query</a:t>
            </a:r>
            <a:r>
              <a:rPr lang="en-US" dirty="0">
                <a:ea typeface="+mn-lt"/>
                <a:cs typeface="+mn-lt"/>
              </a:rPr>
              <a:t> or a </a:t>
            </a:r>
            <a:r>
              <a:rPr lang="en-US" b="1" dirty="0">
                <a:ea typeface="+mn-lt"/>
                <a:cs typeface="+mn-lt"/>
              </a:rPr>
              <a:t>Nested query</a:t>
            </a:r>
            <a:r>
              <a:rPr lang="en-US" dirty="0">
                <a:ea typeface="+mn-lt"/>
                <a:cs typeface="+mn-lt"/>
              </a:rPr>
              <a:t> is a </a:t>
            </a:r>
            <a:r>
              <a:rPr lang="en-US" b="1" dirty="0">
                <a:ea typeface="+mn-lt"/>
                <a:cs typeface="+mn-lt"/>
              </a:rPr>
              <a:t>query within another SQL query</a:t>
            </a:r>
            <a:r>
              <a:rPr lang="en-US" dirty="0">
                <a:ea typeface="+mn-lt"/>
                <a:cs typeface="+mn-lt"/>
              </a:rPr>
              <a:t> and embedded within the WHERE clause;</a:t>
            </a:r>
            <a:endParaRPr lang="en-US" dirty="0">
              <a:cs typeface="Calibri" panose="020F0502020204030204"/>
            </a:endParaRP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 </a:t>
            </a:r>
            <a:r>
              <a:rPr lang="en-US" b="1" dirty="0">
                <a:ea typeface="+mn-lt"/>
                <a:cs typeface="+mn-lt"/>
              </a:rPr>
              <a:t>MAX()</a:t>
            </a:r>
            <a:r>
              <a:rPr lang="en-US" dirty="0">
                <a:ea typeface="+mn-lt"/>
                <a:cs typeface="+mn-lt"/>
              </a:rPr>
              <a:t> function returns the largest value of the selected column;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0583CDA-F293-28BA-F549-898B0A2F50C4}"/>
              </a:ext>
            </a:extLst>
          </p:cNvPr>
          <p:cNvCxnSpPr/>
          <p:nvPr/>
        </p:nvCxnSpPr>
        <p:spPr>
          <a:xfrm flipV="1">
            <a:off x="6685678" y="2777912"/>
            <a:ext cx="750292" cy="3490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D843A45-9D7C-06BA-D06E-82213461E985}"/>
              </a:ext>
            </a:extLst>
          </p:cNvPr>
          <p:cNvSpPr/>
          <p:nvPr/>
        </p:nvSpPr>
        <p:spPr>
          <a:xfrm>
            <a:off x="442209" y="1471070"/>
            <a:ext cx="6443915" cy="20868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Launch_Site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1 = 1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('%DRONE SHIP%')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('FAILURE%')</a:t>
            </a: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'%2015';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A75F97B-40F1-3551-F18A-F6D4CD9D5BCA}"/>
              </a:ext>
            </a:extLst>
          </p:cNvPr>
          <p:cNvSpPr/>
          <p:nvPr/>
        </p:nvSpPr>
        <p:spPr>
          <a:xfrm>
            <a:off x="442207" y="4030240"/>
            <a:ext cx="6745839" cy="22450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('Failure (drone ship)', 'F9 v1.1 B1012', 'CCAFS LC-40', '10-01-2015')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drone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ship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'F9 v1.1 B1015', 'CCAFS LC-40', '14-04-2015')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1819854-E67B-36E1-0EE0-608ED449A5EA}"/>
              </a:ext>
            </a:extLst>
          </p:cNvPr>
          <p:cNvCxnSpPr/>
          <p:nvPr/>
        </p:nvCxnSpPr>
        <p:spPr>
          <a:xfrm>
            <a:off x="3666433" y="3557781"/>
            <a:ext cx="2669" cy="470962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F95518-4B4D-4685-EE43-E090A441086F}"/>
              </a:ext>
            </a:extLst>
          </p:cNvPr>
          <p:cNvSpPr txBox="1"/>
          <p:nvPr/>
        </p:nvSpPr>
        <p:spPr>
          <a:xfrm>
            <a:off x="7297947" y="1475117"/>
            <a:ext cx="44684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/>
              <a:t>List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failed</a:t>
            </a:r>
            <a:r>
              <a:rPr lang="ru-RU" b="1" dirty="0"/>
              <a:t> </a:t>
            </a:r>
            <a:r>
              <a:rPr lang="ru-RU" b="1" dirty="0" err="1"/>
              <a:t>landing_outcomes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b="1" dirty="0" err="1"/>
              <a:t>drone</a:t>
            </a:r>
            <a:r>
              <a:rPr lang="ru-RU" b="1" dirty="0"/>
              <a:t> </a:t>
            </a:r>
            <a:r>
              <a:rPr lang="ru-RU" b="1" dirty="0" err="1"/>
              <a:t>ship</a:t>
            </a:r>
            <a:r>
              <a:rPr lang="ru-RU" dirty="0"/>
              <a:t>, </a:t>
            </a:r>
            <a:r>
              <a:rPr lang="ru-RU" dirty="0" err="1"/>
              <a:t>their</a:t>
            </a:r>
            <a:r>
              <a:rPr lang="ru-RU" dirty="0"/>
              <a:t> </a:t>
            </a:r>
            <a:r>
              <a:rPr lang="ru-RU" b="1" dirty="0" err="1"/>
              <a:t>booster</a:t>
            </a:r>
            <a:r>
              <a:rPr lang="ru-RU" b="1" dirty="0"/>
              <a:t> </a:t>
            </a:r>
            <a:r>
              <a:rPr lang="ru-RU" b="1" dirty="0" err="1"/>
              <a:t>versions</a:t>
            </a:r>
            <a:r>
              <a:rPr lang="ru-RU" dirty="0"/>
              <a:t>,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b="1" dirty="0" err="1"/>
              <a:t>launch</a:t>
            </a:r>
            <a:r>
              <a:rPr lang="ru-RU" b="1" dirty="0"/>
              <a:t> </a:t>
            </a:r>
            <a:r>
              <a:rPr lang="ru-RU" b="1" dirty="0" err="1"/>
              <a:t>site</a:t>
            </a:r>
            <a:r>
              <a:rPr lang="ru-RU" b="1" dirty="0"/>
              <a:t> </a:t>
            </a:r>
            <a:r>
              <a:rPr lang="ru-RU" b="1" dirty="0" err="1"/>
              <a:t>names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b="1" dirty="0" err="1"/>
              <a:t>year</a:t>
            </a:r>
            <a:r>
              <a:rPr lang="ru-RU" b="1" dirty="0"/>
              <a:t> 2015</a:t>
            </a:r>
            <a:r>
              <a:rPr lang="ru-RU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1D31893-3E48-BB73-F559-B9DF20C9910F}"/>
              </a:ext>
            </a:extLst>
          </p:cNvPr>
          <p:cNvSpPr/>
          <p:nvPr/>
        </p:nvSpPr>
        <p:spPr>
          <a:xfrm>
            <a:off x="82775" y="1471071"/>
            <a:ext cx="12007951" cy="21875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count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(*)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Outcome_count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1 = 1</a:t>
            </a: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7) || "-" ||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4, 2) || "-" ||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1, 2))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between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'2010-06-04'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'2017-03-20'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group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by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order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by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Outcome_count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desc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3B0E46D-E9CB-29DB-D653-F9F97798268B}"/>
              </a:ext>
            </a:extLst>
          </p:cNvPr>
          <p:cNvSpPr/>
          <p:nvPr/>
        </p:nvSpPr>
        <p:spPr>
          <a:xfrm>
            <a:off x="7688395" y="3699562"/>
            <a:ext cx="3266519" cy="30789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('No attempt', 10)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Success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drone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ship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5)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drone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ship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5)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Success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ground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pad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3)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Controlled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ocean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3)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Uncontrolled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ocean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2)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parachute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2)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Precluded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drone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ship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1)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63918-7602-1129-D5F5-466B7A8CBB95}"/>
              </a:ext>
            </a:extLst>
          </p:cNvPr>
          <p:cNvSpPr txBox="1"/>
          <p:nvPr/>
        </p:nvSpPr>
        <p:spPr>
          <a:xfrm>
            <a:off x="209908" y="4019910"/>
            <a:ext cx="602123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,Sans-Serif"/>
              <a:buChar char="•"/>
            </a:pPr>
            <a:r>
              <a:rPr lang="ru-RU" dirty="0"/>
              <a:t> </a:t>
            </a:r>
            <a:r>
              <a:rPr lang="ru-RU" dirty="0" err="1"/>
              <a:t>Rank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count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landing</a:t>
            </a:r>
            <a:r>
              <a:rPr lang="ru-RU" b="1" dirty="0"/>
              <a:t> </a:t>
            </a:r>
            <a:r>
              <a:rPr lang="ru-RU" b="1" dirty="0" err="1"/>
              <a:t>outcomes</a:t>
            </a:r>
            <a:r>
              <a:rPr lang="ru-RU" dirty="0"/>
              <a:t> </a:t>
            </a:r>
            <a:r>
              <a:rPr lang="ru-RU" b="1" dirty="0" err="1"/>
              <a:t>between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date</a:t>
            </a:r>
            <a:r>
              <a:rPr lang="ru-RU" dirty="0"/>
              <a:t> </a:t>
            </a:r>
            <a:r>
              <a:rPr lang="ru-RU" b="1" dirty="0"/>
              <a:t>2010-06-04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b="1" dirty="0"/>
              <a:t>2017-03-20</a:t>
            </a:r>
            <a:r>
              <a:rPr lang="ru-RU" dirty="0"/>
              <a:t>,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b="1" dirty="0" err="1"/>
              <a:t>descending</a:t>
            </a:r>
            <a:r>
              <a:rPr lang="ru-RU" b="1" dirty="0"/>
              <a:t> </a:t>
            </a:r>
            <a:r>
              <a:rPr lang="ru-RU" b="1" dirty="0" err="1"/>
              <a:t>order</a:t>
            </a:r>
            <a:r>
              <a:rPr lang="ru-RU" dirty="0"/>
              <a:t>;</a:t>
            </a:r>
            <a:endParaRPr lang="ru-RU" dirty="0" err="1">
              <a:cs typeface="Calibri"/>
            </a:endParaRPr>
          </a:p>
          <a:p>
            <a:pPr>
              <a:buFont typeface="Arial,Sans-Serif"/>
              <a:buChar char="•"/>
            </a:pPr>
            <a:r>
              <a:rPr lang="ru-RU" dirty="0">
                <a:cs typeface="Calibri"/>
              </a:rPr>
              <a:t> </a:t>
            </a:r>
            <a:r>
              <a:rPr lang="ru-RU" dirty="0">
                <a:ea typeface="+mn-lt"/>
                <a:cs typeface="+mn-lt"/>
              </a:rPr>
              <a:t>The </a:t>
            </a:r>
            <a:r>
              <a:rPr lang="ru-RU" b="1" dirty="0">
                <a:ea typeface="+mn-lt"/>
                <a:cs typeface="+mn-lt"/>
              </a:rPr>
              <a:t>BETWEEN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operator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selects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within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given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range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>
              <a:buFont typeface="Arial,Sans-Serif"/>
              <a:buChar char="•"/>
            </a:pPr>
            <a:r>
              <a:rPr lang="ru-RU" dirty="0">
                <a:cs typeface="Calibri"/>
              </a:rPr>
              <a:t> </a:t>
            </a:r>
            <a:r>
              <a:rPr lang="ru-RU" dirty="0">
                <a:ea typeface="+mn-lt"/>
                <a:cs typeface="+mn-lt"/>
              </a:rPr>
              <a:t>The </a:t>
            </a:r>
            <a:r>
              <a:rPr lang="ru-RU" b="1" dirty="0">
                <a:ea typeface="+mn-lt"/>
                <a:cs typeface="+mn-lt"/>
              </a:rPr>
              <a:t>GROUP BY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statement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groups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rows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have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same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summary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rows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 err="1">
              <a:cs typeface="Calibri"/>
            </a:endParaRPr>
          </a:p>
          <a:p>
            <a:pPr>
              <a:buFont typeface="Arial,Sans-Serif"/>
              <a:buChar char="•"/>
            </a:pPr>
            <a:r>
              <a:rPr lang="ru-RU" dirty="0">
                <a:ea typeface="+mn-lt"/>
                <a:cs typeface="+mn-lt"/>
              </a:rPr>
              <a:t> The </a:t>
            </a:r>
            <a:r>
              <a:rPr lang="ru-RU" b="1" dirty="0">
                <a:ea typeface="+mn-lt"/>
                <a:cs typeface="+mn-lt"/>
              </a:rPr>
              <a:t>ORDER BY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keyword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sort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result-set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ascending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descending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order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>
              <a:buFont typeface="Arial,Sans-Serif"/>
              <a:buChar char="•"/>
            </a:pPr>
            <a:r>
              <a:rPr lang="ru-RU" dirty="0">
                <a:cs typeface="Calibri"/>
              </a:rPr>
              <a:t> </a:t>
            </a:r>
            <a:r>
              <a:rPr lang="ru-RU" dirty="0">
                <a:ea typeface="+mn-lt"/>
                <a:cs typeface="+mn-lt"/>
              </a:rPr>
              <a:t>To </a:t>
            </a:r>
            <a:r>
              <a:rPr lang="ru-RU" dirty="0" err="1">
                <a:ea typeface="+mn-lt"/>
                <a:cs typeface="+mn-lt"/>
              </a:rPr>
              <a:t>sort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records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descending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order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use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>
                <a:ea typeface="+mn-lt"/>
                <a:cs typeface="+mn-lt"/>
              </a:rPr>
              <a:t>DESC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keyword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>
              <a:spcAft>
                <a:spcPts val="500"/>
              </a:spcAft>
              <a:buFont typeface="Arial"/>
              <a:buChar char="•"/>
            </a:pPr>
            <a:endParaRPr lang="ru-RU" b="1" dirty="0">
              <a:cs typeface="Calibri"/>
            </a:endParaRPr>
          </a:p>
        </p:txBody>
      </p:sp>
      <p:sp>
        <p:nvSpPr>
          <p:cNvPr id="13" name="Стрелка: изогнутая 12">
            <a:extLst>
              <a:ext uri="{FF2B5EF4-FFF2-40B4-BE49-F238E27FC236}">
                <a16:creationId xmlns:a16="http://schemas.microsoft.com/office/drawing/2014/main" id="{50F762C8-7E11-DEF7-2B75-9AA293F1EA0F}"/>
              </a:ext>
            </a:extLst>
          </p:cNvPr>
          <p:cNvSpPr/>
          <p:nvPr/>
        </p:nvSpPr>
        <p:spPr>
          <a:xfrm rot="10800000">
            <a:off x="10951204" y="3670396"/>
            <a:ext cx="819509" cy="1293961"/>
          </a:xfrm>
          <a:prstGeom prst="bentArrow">
            <a:avLst/>
          </a:prstGeom>
          <a:solidFill>
            <a:schemeClr val="tx1"/>
          </a:solidFill>
          <a:ln>
            <a:solidFill>
              <a:srgbClr val="121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Abadi"/>
              </a:rPr>
              <a:t>All launch sites on a map</a:t>
            </a:r>
            <a:endParaRPr lang="ru-RU" sz="2800" dirty="0">
              <a:solidFill>
                <a:srgbClr val="0B49CB"/>
              </a:solidFill>
            </a:endParaRPr>
          </a:p>
        </p:txBody>
      </p:sp>
      <p:pic>
        <p:nvPicPr>
          <p:cNvPr id="4" name="Рисунок 5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067285D0-6AFE-5392-5650-FF94BDA5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6" y="1409037"/>
            <a:ext cx="7631501" cy="4615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F5EC4D-20D8-4547-84DB-C0D19D6DFC7F}"/>
              </a:ext>
            </a:extLst>
          </p:cNvPr>
          <p:cNvSpPr txBox="1"/>
          <p:nvPr/>
        </p:nvSpPr>
        <p:spPr>
          <a:xfrm>
            <a:off x="8606287" y="1403230"/>
            <a:ext cx="287259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ea typeface="+mn-lt"/>
                <a:cs typeface="+mn-lt"/>
              </a:rPr>
              <a:t>We </a:t>
            </a:r>
            <a:r>
              <a:rPr lang="ru-RU" sz="2400" dirty="0" err="1">
                <a:ea typeface="+mn-lt"/>
                <a:cs typeface="+mn-lt"/>
              </a:rPr>
              <a:t>see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that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the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b="1" dirty="0" err="1">
                <a:ea typeface="+mn-lt"/>
                <a:cs typeface="+mn-lt"/>
              </a:rPr>
              <a:t>SpaceX</a:t>
            </a:r>
            <a:r>
              <a:rPr lang="ru-RU" sz="2400" b="1" dirty="0">
                <a:ea typeface="+mn-lt"/>
                <a:cs typeface="+mn-lt"/>
              </a:rPr>
              <a:t> </a:t>
            </a:r>
            <a:r>
              <a:rPr lang="ru-RU" sz="2400" b="1" dirty="0" err="1">
                <a:ea typeface="+mn-lt"/>
                <a:cs typeface="+mn-lt"/>
              </a:rPr>
              <a:t>launch</a:t>
            </a:r>
            <a:r>
              <a:rPr lang="ru-RU" sz="2400" b="1" dirty="0">
                <a:ea typeface="+mn-lt"/>
                <a:cs typeface="+mn-lt"/>
              </a:rPr>
              <a:t> </a:t>
            </a:r>
            <a:r>
              <a:rPr lang="ru-RU" sz="2400" b="1" dirty="0" err="1">
                <a:ea typeface="+mn-lt"/>
                <a:cs typeface="+mn-lt"/>
              </a:rPr>
              <a:t>sites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are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b="1" dirty="0" err="1">
                <a:ea typeface="+mn-lt"/>
                <a:cs typeface="+mn-lt"/>
              </a:rPr>
              <a:t>located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in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the</a:t>
            </a:r>
            <a:r>
              <a:rPr lang="ru-RU" sz="2400" dirty="0">
                <a:ea typeface="+mn-lt"/>
                <a:cs typeface="+mn-lt"/>
              </a:rPr>
              <a:t> US </a:t>
            </a:r>
            <a:r>
              <a:rPr lang="ru-RU" sz="2400" dirty="0" err="1">
                <a:ea typeface="+mn-lt"/>
                <a:cs typeface="+mn-lt"/>
              </a:rPr>
              <a:t>coasts</a:t>
            </a:r>
            <a:r>
              <a:rPr lang="ru-RU" sz="2400" dirty="0">
                <a:ea typeface="+mn-lt"/>
                <a:cs typeface="+mn-lt"/>
              </a:rPr>
              <a:t> - </a:t>
            </a:r>
            <a:r>
              <a:rPr lang="ru-RU" sz="2400" b="1" dirty="0" err="1">
                <a:ea typeface="+mn-lt"/>
                <a:cs typeface="+mn-lt"/>
              </a:rPr>
              <a:t>Florida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and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b="1" dirty="0">
                <a:ea typeface="+mn-lt"/>
                <a:cs typeface="+mn-lt"/>
              </a:rPr>
              <a:t>California</a:t>
            </a:r>
            <a:r>
              <a:rPr lang="ru-RU" sz="2400" dirty="0">
                <a:ea typeface="+mn-lt"/>
                <a:cs typeface="+mn-lt"/>
              </a:rPr>
              <a:t>;</a:t>
            </a:r>
            <a:endParaRPr lang="ru-RU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sz="2800" dirty="0">
                <a:solidFill>
                  <a:srgbClr val="0B49CB"/>
                </a:solidFill>
                <a:latin typeface="Abadi"/>
              </a:rPr>
              <a:t> Labelled Markers</a:t>
            </a:r>
            <a:endParaRPr lang="ru-RU" sz="2800" dirty="0">
              <a:solidFill>
                <a:srgbClr val="0B49CB"/>
              </a:solidFill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C6B8C18E-54C4-F9BB-41B4-7B0D763B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7" y="1410341"/>
            <a:ext cx="2743200" cy="2800865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0AA01A7-E1A1-E401-1D55-76CF6E111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7" y="4285100"/>
            <a:ext cx="2743200" cy="228470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E6D6CA-3EDE-2AED-8DB3-384A241E0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043" y="1406465"/>
            <a:ext cx="1447800" cy="1485900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CAD2B91E-A4DF-79F9-94F0-8928902E4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325" y="2905916"/>
            <a:ext cx="2498785" cy="3015865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66778AF6-FF96-D26B-FE39-05FF24E1E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381" y="1410854"/>
            <a:ext cx="2743200" cy="311614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DA58151-7853-06A8-2E54-899AF147C526}"/>
              </a:ext>
            </a:extLst>
          </p:cNvPr>
          <p:cNvSpPr/>
          <p:nvPr/>
        </p:nvSpPr>
        <p:spPr>
          <a:xfrm>
            <a:off x="635479" y="1332781"/>
            <a:ext cx="5995357" cy="5348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54A56-E4AF-B179-65BA-C8B86FF4BB2F}"/>
              </a:ext>
            </a:extLst>
          </p:cNvPr>
          <p:cNvSpPr txBox="1"/>
          <p:nvPr/>
        </p:nvSpPr>
        <p:spPr>
          <a:xfrm>
            <a:off x="3501426" y="61612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/>
              <a:t>Florida</a:t>
            </a:r>
            <a:r>
              <a:rPr lang="ru-RU" dirty="0"/>
              <a:t> Launch </a:t>
            </a:r>
            <a:r>
              <a:rPr lang="ru-RU" dirty="0" err="1"/>
              <a:t>Sites</a:t>
            </a:r>
            <a:endParaRPr lang="ru-RU" dirty="0" err="1">
              <a:cs typeface="Calibri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B6FC90E-E326-CCB3-1307-C906938D2B27}"/>
              </a:ext>
            </a:extLst>
          </p:cNvPr>
          <p:cNvSpPr/>
          <p:nvPr/>
        </p:nvSpPr>
        <p:spPr>
          <a:xfrm>
            <a:off x="6758437" y="1330984"/>
            <a:ext cx="2976112" cy="3694980"/>
          </a:xfrm>
          <a:prstGeom prst="rect">
            <a:avLst/>
          </a:prstGeom>
          <a:noFill/>
          <a:ln>
            <a:solidFill>
              <a:srgbClr val="121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AABC3-A22B-54CF-1601-E1B7A6996C01}"/>
              </a:ext>
            </a:extLst>
          </p:cNvPr>
          <p:cNvSpPr txBox="1"/>
          <p:nvPr/>
        </p:nvSpPr>
        <p:spPr>
          <a:xfrm>
            <a:off x="6880105" y="46084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California Launch </a:t>
            </a:r>
            <a:r>
              <a:rPr lang="ru-RU" dirty="0" err="1"/>
              <a:t>Site</a:t>
            </a:r>
            <a:endParaRPr lang="ru-RU" dirty="0" err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3322C-4700-B63B-96CE-3B565D124738}"/>
              </a:ext>
            </a:extLst>
          </p:cNvPr>
          <p:cNvSpPr txBox="1"/>
          <p:nvPr/>
        </p:nvSpPr>
        <p:spPr>
          <a:xfrm>
            <a:off x="6763289" y="5426195"/>
            <a:ext cx="39077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solidFill>
                  <a:srgbClr val="00B050"/>
                </a:solidFill>
                <a:ea typeface="+mn-lt"/>
                <a:cs typeface="+mn-lt"/>
              </a:rPr>
              <a:t>Green </a:t>
            </a:r>
            <a:r>
              <a:rPr lang="ru-RU" dirty="0" err="1">
                <a:solidFill>
                  <a:srgbClr val="00B050"/>
                </a:solidFill>
                <a:ea typeface="+mn-lt"/>
                <a:cs typeface="+mn-lt"/>
              </a:rPr>
              <a:t>Marker</a:t>
            </a:r>
            <a:r>
              <a:rPr lang="ru-RU" dirty="0">
                <a:ea typeface="+mn-lt"/>
                <a:cs typeface="+mn-lt"/>
              </a:rPr>
              <a:t> - </a:t>
            </a:r>
            <a:r>
              <a:rPr lang="ru-RU" dirty="0" err="1">
                <a:ea typeface="+mn-lt"/>
                <a:cs typeface="+mn-lt"/>
              </a:rPr>
              <a:t>successful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launch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Red </a:t>
            </a:r>
            <a:r>
              <a:rPr lang="ru-RU" dirty="0" err="1">
                <a:solidFill>
                  <a:srgbClr val="FF0000"/>
                </a:solidFill>
                <a:ea typeface="+mn-lt"/>
                <a:cs typeface="+mn-lt"/>
              </a:rPr>
              <a:t>Marker</a:t>
            </a:r>
            <a:r>
              <a:rPr lang="ru-RU" dirty="0">
                <a:ea typeface="+mn-lt"/>
                <a:cs typeface="+mn-lt"/>
              </a:rPr>
              <a:t> - </a:t>
            </a:r>
            <a:r>
              <a:rPr lang="ru-RU" dirty="0" err="1">
                <a:ea typeface="+mn-lt"/>
                <a:cs typeface="+mn-lt"/>
              </a:rPr>
              <a:t>unsuccessful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launch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9301" y="1529365"/>
            <a:ext cx="10052923" cy="4703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solidFill>
                  <a:schemeClr val="tx1"/>
                </a:solidFill>
                <a:latin typeface="IBM Plex Mono Text"/>
              </a:rPr>
              <a:t>Project background and context</a:t>
            </a:r>
            <a:r>
              <a:rPr lang="en-US" sz="2200" u="sng" dirty="0">
                <a:solidFill>
                  <a:schemeClr val="tx1"/>
                </a:solidFill>
                <a:latin typeface="IBM Plex Mono Text"/>
              </a:rPr>
              <a:t>:</a:t>
            </a:r>
            <a:endParaRPr lang="ru-RU" u="sng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The commercial space age is here, companies are making space travel affordable for everyone;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Perhaps the most successful is SpaceX;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SpaceX launch costs about 65$ million, the others - about 165$ million.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Much of the savings is because SpaceX can reuse the first stage - SpaceX's Falcon 9 can recover the first stage.</a:t>
            </a:r>
            <a:endParaRPr lang="en-US">
              <a:solidFill>
                <a:schemeClr val="tx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The first stage is quite large (much larger than the second stage) and expensive, and does most of the work.</a:t>
            </a:r>
            <a:endParaRPr lang="en-US" sz="2200">
              <a:solidFill>
                <a:schemeClr val="tx1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Abadi"/>
              </a:rPr>
              <a:t>Launch Site distances to landmarks (VAFB SLC-4E as a reference)</a:t>
            </a:r>
            <a:endParaRPr lang="ru-RU" sz="2800" dirty="0">
              <a:solidFill>
                <a:srgbClr val="0B49CB"/>
              </a:solidFill>
            </a:endParaRPr>
          </a:p>
        </p:txBody>
      </p:sp>
      <p:pic>
        <p:nvPicPr>
          <p:cNvPr id="2" name="Рисунок 3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5F1C2F2-E636-6611-135F-D7F7D1C2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80" y="3752107"/>
            <a:ext cx="6694714" cy="2601220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DF2D7AE-0CE0-4975-497B-EDB71A6E4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16" y="1519687"/>
            <a:ext cx="6697383" cy="2208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ED8DA-A21C-FB02-920C-CA18CEA3CA12}"/>
              </a:ext>
            </a:extLst>
          </p:cNvPr>
          <p:cNvSpPr txBox="1"/>
          <p:nvPr/>
        </p:nvSpPr>
        <p:spPr>
          <a:xfrm>
            <a:off x="7511143" y="1524000"/>
            <a:ext cx="4539342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ea typeface="+mn-lt"/>
                <a:cs typeface="+mn-lt"/>
              </a:rPr>
              <a:t>Q1: 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launch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sites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in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close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proximity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to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railways</a:t>
            </a:r>
            <a:r>
              <a:rPr lang="ru-RU" sz="1600" dirty="0">
                <a:ea typeface="+mn-lt"/>
                <a:cs typeface="+mn-lt"/>
              </a:rPr>
              <a:t>?</a:t>
            </a:r>
            <a:endParaRPr lang="ru-RU" sz="1600">
              <a:cs typeface="Calibri"/>
            </a:endParaRPr>
          </a:p>
          <a:p>
            <a:r>
              <a:rPr lang="ru-RU" sz="1600" dirty="0">
                <a:ea typeface="+mn-lt"/>
                <a:cs typeface="+mn-lt"/>
              </a:rPr>
              <a:t>A1: Yes, </a:t>
            </a:r>
            <a:r>
              <a:rPr lang="ru-RU" sz="1600" dirty="0" err="1">
                <a:ea typeface="+mn-lt"/>
                <a:cs typeface="+mn-lt"/>
              </a:rPr>
              <a:t>they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(</a:t>
            </a:r>
            <a:r>
              <a:rPr lang="ru-RU" sz="1600" i="1" dirty="0" err="1">
                <a:ea typeface="+mn-lt"/>
                <a:cs typeface="+mn-lt"/>
              </a:rPr>
              <a:t>max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distance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is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less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than</a:t>
            </a:r>
            <a:r>
              <a:rPr lang="ru-RU" sz="1600" i="1" dirty="0">
                <a:ea typeface="+mn-lt"/>
                <a:cs typeface="+mn-lt"/>
              </a:rPr>
              <a:t> 2 KM</a:t>
            </a:r>
            <a:r>
              <a:rPr lang="ru-RU" sz="1600" dirty="0">
                <a:ea typeface="+mn-lt"/>
                <a:cs typeface="+mn-lt"/>
              </a:rPr>
              <a:t>);</a:t>
            </a:r>
          </a:p>
          <a:p>
            <a:endParaRPr lang="ru-RU" sz="1600" dirty="0">
              <a:ea typeface="+mn-lt"/>
              <a:cs typeface="+mn-lt"/>
            </a:endParaRPr>
          </a:p>
          <a:p>
            <a:r>
              <a:rPr lang="ru-RU" sz="1600" dirty="0">
                <a:ea typeface="+mn-lt"/>
                <a:cs typeface="+mn-lt"/>
              </a:rPr>
              <a:t>Q2: 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launch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sites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in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close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proximity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to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highways</a:t>
            </a:r>
            <a:r>
              <a:rPr lang="ru-RU" sz="1600" dirty="0">
                <a:ea typeface="+mn-lt"/>
                <a:cs typeface="+mn-lt"/>
              </a:rPr>
              <a:t>?</a:t>
            </a:r>
          </a:p>
          <a:p>
            <a:r>
              <a:rPr lang="ru-RU" sz="1600" dirty="0">
                <a:ea typeface="+mn-lt"/>
                <a:cs typeface="+mn-lt"/>
              </a:rPr>
              <a:t>A2: Yes, </a:t>
            </a:r>
            <a:r>
              <a:rPr lang="ru-RU" sz="1600" dirty="0" err="1">
                <a:ea typeface="+mn-lt"/>
                <a:cs typeface="+mn-lt"/>
              </a:rPr>
              <a:t>they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(</a:t>
            </a:r>
            <a:r>
              <a:rPr lang="ru-RU" sz="1600" i="1" dirty="0" err="1">
                <a:ea typeface="+mn-lt"/>
                <a:cs typeface="+mn-lt"/>
              </a:rPr>
              <a:t>max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distance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is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less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than</a:t>
            </a:r>
            <a:r>
              <a:rPr lang="ru-RU" sz="1600" i="1" dirty="0">
                <a:ea typeface="+mn-lt"/>
                <a:cs typeface="+mn-lt"/>
              </a:rPr>
              <a:t> 1.5 KM</a:t>
            </a:r>
            <a:r>
              <a:rPr lang="ru-RU" sz="1600" dirty="0">
                <a:ea typeface="+mn-lt"/>
                <a:cs typeface="+mn-lt"/>
              </a:rPr>
              <a:t>);</a:t>
            </a:r>
          </a:p>
          <a:p>
            <a:endParaRPr lang="ru-RU" sz="1600" dirty="0">
              <a:ea typeface="+mn-lt"/>
              <a:cs typeface="+mn-lt"/>
            </a:endParaRPr>
          </a:p>
          <a:p>
            <a:r>
              <a:rPr lang="ru-RU" sz="1600" dirty="0">
                <a:ea typeface="+mn-lt"/>
                <a:cs typeface="+mn-lt"/>
              </a:rPr>
              <a:t>Q3: 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launch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sites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in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close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proximity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to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coastline</a:t>
            </a:r>
            <a:r>
              <a:rPr lang="ru-RU" sz="1600" dirty="0">
                <a:ea typeface="+mn-lt"/>
                <a:cs typeface="+mn-lt"/>
              </a:rPr>
              <a:t>?</a:t>
            </a:r>
            <a:endParaRPr lang="ru-RU" sz="1600" dirty="0">
              <a:cs typeface="Calibri"/>
            </a:endParaRPr>
          </a:p>
          <a:p>
            <a:r>
              <a:rPr lang="ru-RU" sz="1600" dirty="0">
                <a:ea typeface="+mn-lt"/>
                <a:cs typeface="+mn-lt"/>
              </a:rPr>
              <a:t>Yes, </a:t>
            </a:r>
            <a:r>
              <a:rPr lang="ru-RU" sz="1600" dirty="0" err="1">
                <a:ea typeface="+mn-lt"/>
                <a:cs typeface="+mn-lt"/>
              </a:rPr>
              <a:t>they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(</a:t>
            </a:r>
            <a:r>
              <a:rPr lang="ru-RU" sz="1600" i="1" dirty="0" err="1">
                <a:ea typeface="+mn-lt"/>
                <a:cs typeface="+mn-lt"/>
              </a:rPr>
              <a:t>max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distance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is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less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than</a:t>
            </a:r>
            <a:r>
              <a:rPr lang="ru-RU" sz="1600" i="1" dirty="0">
                <a:ea typeface="+mn-lt"/>
                <a:cs typeface="+mn-lt"/>
              </a:rPr>
              <a:t> 1.5 KM</a:t>
            </a:r>
            <a:r>
              <a:rPr lang="ru-RU" sz="1600" dirty="0">
                <a:ea typeface="+mn-lt"/>
                <a:cs typeface="+mn-lt"/>
              </a:rPr>
              <a:t>);</a:t>
            </a:r>
            <a:endParaRPr lang="ru-RU" sz="1600">
              <a:cs typeface="Calibri"/>
            </a:endParaRPr>
          </a:p>
          <a:p>
            <a:endParaRPr lang="ru-RU" sz="1600" dirty="0">
              <a:ea typeface="+mn-lt"/>
              <a:cs typeface="+mn-lt"/>
            </a:endParaRPr>
          </a:p>
          <a:p>
            <a:r>
              <a:rPr lang="ru-RU" sz="1600" dirty="0">
                <a:ea typeface="+mn-lt"/>
                <a:cs typeface="+mn-lt"/>
              </a:rPr>
              <a:t>Q4: </a:t>
            </a:r>
            <a:r>
              <a:rPr lang="ru-RU" sz="1600" dirty="0" err="1">
                <a:ea typeface="+mn-lt"/>
                <a:cs typeface="+mn-lt"/>
              </a:rPr>
              <a:t>Do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launch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sites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keep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certain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distance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away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from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cities</a:t>
            </a:r>
            <a:r>
              <a:rPr lang="ru-RU" sz="1600" dirty="0">
                <a:ea typeface="+mn-lt"/>
                <a:cs typeface="+mn-lt"/>
              </a:rPr>
              <a:t>?</a:t>
            </a:r>
          </a:p>
          <a:p>
            <a:r>
              <a:rPr lang="ru-RU" sz="1600" dirty="0">
                <a:cs typeface="Calibri"/>
              </a:rPr>
              <a:t>A4: </a:t>
            </a:r>
            <a:r>
              <a:rPr lang="ru-RU" sz="1600" dirty="0" err="1">
                <a:ea typeface="+mn-lt"/>
                <a:cs typeface="+mn-lt"/>
              </a:rPr>
              <a:t>If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the</a:t>
            </a:r>
            <a:r>
              <a:rPr lang="ru-RU" sz="1600" dirty="0">
                <a:ea typeface="+mn-lt"/>
                <a:cs typeface="+mn-lt"/>
              </a:rPr>
              <a:t> "</a:t>
            </a:r>
            <a:r>
              <a:rPr lang="ru-RU" sz="1600" i="1" dirty="0" err="1">
                <a:ea typeface="+mn-lt"/>
                <a:cs typeface="+mn-lt"/>
              </a:rPr>
              <a:t>certain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distance</a:t>
            </a:r>
            <a:r>
              <a:rPr lang="ru-RU" sz="1600" dirty="0">
                <a:ea typeface="+mn-lt"/>
                <a:cs typeface="+mn-lt"/>
              </a:rPr>
              <a:t>" </a:t>
            </a:r>
            <a:r>
              <a:rPr lang="ru-RU" sz="1600" dirty="0" err="1">
                <a:ea typeface="+mn-lt"/>
                <a:cs typeface="+mn-lt"/>
              </a:rPr>
              <a:t>is</a:t>
            </a:r>
            <a:r>
              <a:rPr lang="ru-RU" sz="1600" dirty="0">
                <a:ea typeface="+mn-lt"/>
                <a:cs typeface="+mn-lt"/>
              </a:rPr>
              <a:t> </a:t>
            </a:r>
            <a:r>
              <a:rPr lang="ru-RU" sz="1600" dirty="0" err="1">
                <a:ea typeface="+mn-lt"/>
                <a:cs typeface="+mn-lt"/>
              </a:rPr>
              <a:t>some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distance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higher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than</a:t>
            </a:r>
            <a:r>
              <a:rPr lang="ru-RU" sz="1600" i="1" dirty="0">
                <a:ea typeface="+mn-lt"/>
                <a:cs typeface="+mn-lt"/>
              </a:rPr>
              <a:t> 50 KM</a:t>
            </a:r>
            <a:r>
              <a:rPr lang="ru-RU" sz="1600" dirty="0">
                <a:ea typeface="+mn-lt"/>
                <a:cs typeface="+mn-lt"/>
              </a:rPr>
              <a:t>, </a:t>
            </a:r>
            <a:r>
              <a:rPr lang="ru-RU" sz="1600" dirty="0" err="1">
                <a:ea typeface="+mn-lt"/>
                <a:cs typeface="+mn-lt"/>
              </a:rPr>
              <a:t>then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yes</a:t>
            </a:r>
            <a:r>
              <a:rPr lang="ru-RU" sz="1600" dirty="0">
                <a:ea typeface="+mn-lt"/>
                <a:cs typeface="+mn-lt"/>
              </a:rPr>
              <a:t>, </a:t>
            </a:r>
            <a:r>
              <a:rPr lang="ru-RU" sz="1600" dirty="0" err="1">
                <a:ea typeface="+mn-lt"/>
                <a:cs typeface="+mn-lt"/>
              </a:rPr>
              <a:t>they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do</a:t>
            </a:r>
            <a:r>
              <a:rPr lang="ru-RU" sz="1600" dirty="0">
                <a:ea typeface="+mn-lt"/>
                <a:cs typeface="+mn-lt"/>
              </a:rPr>
              <a:t>;</a:t>
            </a:r>
            <a:endParaRPr lang="ru-RU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8236" y="5491851"/>
            <a:ext cx="10176909" cy="7282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number of successful launches from all the sites;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DB33BFBE-F28B-1348-E8B2-5AA28D3BB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6" y="1626176"/>
            <a:ext cx="10463841" cy="357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7611" y="5578116"/>
            <a:ext cx="5461999" cy="4406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 </a:t>
            </a:r>
            <a:r>
              <a:rPr lang="en-US" sz="2200" dirty="0">
                <a:ea typeface="+mn-lt"/>
                <a:cs typeface="+mn-lt"/>
              </a:rPr>
              <a:t>achieves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a 76.9% success rate;</a:t>
            </a:r>
            <a:endParaRPr lang="ru-RU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SpaceX Launch Records Dashboard</a:t>
            </a:r>
            <a:endParaRPr lang="en-US" dirty="0">
              <a:latin typeface="IBM Plex Mono SemiBold"/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7E2DF429-21D1-3C45-3796-10DF68D1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3" y="1611799"/>
            <a:ext cx="10650745" cy="36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76191"/>
            <a:ext cx="10414662" cy="9007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rates for cases with Payload Mass 0 kg – 4000 kg is higher than for cases with Payload Mass 4000 kg – 10000kg (for all sites);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SpaceX Launch Records Dashboard</a:t>
            </a:r>
            <a:endParaRPr lang="en-US" dirty="0">
              <a:latin typeface="IBM Plex Mono SemiBold"/>
            </a:endParaRPr>
          </a:p>
        </p:txBody>
      </p:sp>
      <p:pic>
        <p:nvPicPr>
          <p:cNvPr id="2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B71B4CF-FA4C-2CFC-F773-9F67C8FD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6" y="1910674"/>
            <a:ext cx="5354216" cy="2208427"/>
          </a:xfrm>
          <a:prstGeom prst="rect">
            <a:avLst/>
          </a:prstGeom>
        </p:spPr>
      </p:pic>
      <p:pic>
        <p:nvPicPr>
          <p:cNvPr id="4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591B2CE-C2EC-EEB6-C5BF-DD0C69D47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513" y="1909804"/>
            <a:ext cx="5190834" cy="2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93296"/>
            <a:ext cx="5325989" cy="366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case the Test accuracy is the same for all the algorithms – 0.83. Nevertheless I've decided to choose a Decision Tree algorithm, because its Train accuracy is a little bit higher – 0.875;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DT classifier best parameters (according to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results):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{</a:t>
            </a:r>
            <a:endParaRPr lang="en-US" sz="2200" i="1" dirty="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'criterion': '</a:t>
            </a:r>
            <a:r>
              <a:rPr lang="en-US" sz="2200" i="1" dirty="0" err="1">
                <a:ea typeface="+mn-lt"/>
                <a:cs typeface="+mn-lt"/>
              </a:rPr>
              <a:t>gini</a:t>
            </a:r>
            <a:r>
              <a:rPr lang="en-US" sz="2200" i="1" dirty="0">
                <a:ea typeface="+mn-lt"/>
                <a:cs typeface="+mn-lt"/>
              </a:rPr>
              <a:t>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</a:t>
            </a:r>
            <a:r>
              <a:rPr lang="en-US" sz="2200" i="1" dirty="0" err="1">
                <a:ea typeface="+mn-lt"/>
                <a:cs typeface="+mn-lt"/>
              </a:rPr>
              <a:t>max_depth</a:t>
            </a:r>
            <a:r>
              <a:rPr lang="en-US" sz="2200" i="1" dirty="0">
                <a:ea typeface="+mn-lt"/>
                <a:cs typeface="+mn-lt"/>
              </a:rPr>
              <a:t>': 4,</a:t>
            </a:r>
            <a:endParaRPr lang="en-US" i="1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</a:t>
            </a:r>
            <a:r>
              <a:rPr lang="en-US" sz="2200" i="1" dirty="0" err="1">
                <a:ea typeface="+mn-lt"/>
                <a:cs typeface="+mn-lt"/>
              </a:rPr>
              <a:t>max_features</a:t>
            </a:r>
            <a:r>
              <a:rPr lang="en-US" sz="2200" i="1" dirty="0">
                <a:ea typeface="+mn-lt"/>
                <a:cs typeface="+mn-lt"/>
              </a:rPr>
              <a:t>': 'sqrt',</a:t>
            </a:r>
            <a:endParaRPr lang="en-US" i="1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</a:t>
            </a:r>
            <a:r>
              <a:rPr lang="en-US" sz="2200" i="1" dirty="0" err="1">
                <a:ea typeface="+mn-lt"/>
                <a:cs typeface="+mn-lt"/>
              </a:rPr>
              <a:t>min_samples_leaf</a:t>
            </a:r>
            <a:r>
              <a:rPr lang="en-US" sz="2200" i="1" dirty="0">
                <a:ea typeface="+mn-lt"/>
                <a:cs typeface="+mn-lt"/>
              </a:rPr>
              <a:t>': 4,</a:t>
            </a:r>
            <a:endParaRPr lang="en-US" i="1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</a:t>
            </a:r>
            <a:r>
              <a:rPr lang="en-US" sz="2200" i="1" dirty="0" err="1">
                <a:ea typeface="+mn-lt"/>
                <a:cs typeface="+mn-lt"/>
              </a:rPr>
              <a:t>min_samples_split</a:t>
            </a:r>
            <a:r>
              <a:rPr lang="en-US" sz="2200" i="1" dirty="0">
                <a:ea typeface="+mn-lt"/>
                <a:cs typeface="+mn-lt"/>
              </a:rPr>
              <a:t>': 2,</a:t>
            </a:r>
            <a:endParaRPr lang="en-US" i="1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'splitter': 'random'</a:t>
            </a:r>
            <a:endParaRPr lang="en-US" i="1"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}</a:t>
            </a:r>
            <a:endParaRPr lang="en-US" sz="2200" i="1"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B8128383-6E5C-7364-B754-5086FB9D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27" y="1398045"/>
            <a:ext cx="3677728" cy="54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174673"/>
            <a:ext cx="10678687" cy="855952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According to the Confusion Matrix, the DT algorithm can distinguish "land" pretty good, while there is a problem with "did not land" cases – Type I error. We can try to solve the problem by changing a cut off value (default is 0.5), applying a bagging technique, or by adding more data;</a:t>
            </a:r>
            <a:endParaRPr lang="ru-R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Рисунок 2" descr="Изображение выглядит как текст, электрон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ED5DD76-CB2F-4211-8E6B-170A7FE21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309" y="1307638"/>
            <a:ext cx="5029200" cy="38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4500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general trend of the success rate kept increasing since 2013;</a:t>
            </a:r>
          </a:p>
          <a:p>
            <a:pPr>
              <a:buFont typeface="Arial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 types ES-L1, GEO, HEO, SSO have the highest success % - 100%;</a:t>
            </a:r>
            <a:endParaRPr lang="ru-RU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 launch sites keep certain distance from cities and are in close 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proximity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</a:rPr>
              <a:t> 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to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</a:rPr>
              <a:t> 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railways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</a:rPr>
              <a:t>, 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highways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</a:rPr>
              <a:t>, 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coastline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 site KSC LC-39A has the highest number of successful launches from all the sites;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rates of Low weighted payloads (0-4000 kg) is higher than for heavier payloads (4000-10000 kg) among all sites;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may be the best algorithm in our case, but there is still some space for making an algorithm's performance better;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SQLite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6E4025-2846-49BB-7633-E8C32D97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92" y="1997135"/>
            <a:ext cx="6542217" cy="4523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92752D-145F-2340-6467-C04DCFA6E0BC}"/>
              </a:ext>
            </a:extLst>
          </p:cNvPr>
          <p:cNvSpPr txBox="1"/>
          <p:nvPr/>
        </p:nvSpPr>
        <p:spPr>
          <a:xfrm>
            <a:off x="829733" y="1507066"/>
            <a:ext cx="546311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 dirty="0">
                <a:latin typeface="IBM Plex Mono Text"/>
                <a:ea typeface="+mn-lt"/>
                <a:cs typeface="+mn-lt"/>
              </a:rPr>
              <a:t>Project background and context</a:t>
            </a:r>
            <a:r>
              <a:rPr lang="en-US" sz="2200" u="sng" dirty="0">
                <a:latin typeface="IBM Plex Mono Text"/>
                <a:ea typeface="+mn-lt"/>
                <a:cs typeface="+mn-lt"/>
              </a:rPr>
              <a:t>:</a:t>
            </a:r>
            <a:endParaRPr lang="en-US" sz="2200">
              <a:latin typeface="IBM Plex Mono Tex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7655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169237" cy="14765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SQLite is an embedded SQL database engine. Unlike most other SQL databases, SQLite does not have a separate server process. SQLite reads and writes directly to ordinary disk files. A complete SQL database with multiple tables, indices, triggers, and views, is contained in a single disk file.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SQLite</a:t>
            </a:r>
            <a:endParaRPr lang="ru-RU" dirty="0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6140E3D7-CE5D-FEAA-6D5B-2117B6685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166" y="3802929"/>
            <a:ext cx="2177761" cy="499052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328F3F0-064D-1DF2-353E-842BFCF42463}"/>
              </a:ext>
            </a:extLst>
          </p:cNvPr>
          <p:cNvSpPr/>
          <p:nvPr/>
        </p:nvSpPr>
        <p:spPr>
          <a:xfrm>
            <a:off x="5063006" y="3015549"/>
            <a:ext cx="1859281" cy="7885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cs typeface="Calibri"/>
              </a:rPr>
              <a:t># </a:t>
            </a:r>
            <a:r>
              <a:rPr lang="ru-RU" sz="1200" dirty="0" err="1">
                <a:solidFill>
                  <a:srgbClr val="121619"/>
                </a:solidFill>
                <a:cs typeface="Calibri"/>
              </a:rPr>
              <a:t>import</a:t>
            </a:r>
            <a:r>
              <a:rPr lang="ru-RU" sz="1200" dirty="0">
                <a:solidFill>
                  <a:srgbClr val="121619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rgbClr val="121619"/>
                </a:solidFill>
                <a:cs typeface="Calibri"/>
              </a:rPr>
              <a:t>libraries</a:t>
            </a:r>
            <a:endParaRPr lang="ru-RU" sz="1200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import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sqlite3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from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sqlite3 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import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Error</a:t>
            </a:r>
            <a:endParaRPr lang="ru-RU" err="1">
              <a:solidFill>
                <a:srgbClr val="121619"/>
              </a:solidFill>
              <a:cs typeface="Calibri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215543C-63D5-29F9-D882-04DE52601E86}"/>
              </a:ext>
            </a:extLst>
          </p:cNvPr>
          <p:cNvSpPr/>
          <p:nvPr/>
        </p:nvSpPr>
        <p:spPr>
          <a:xfrm>
            <a:off x="710369" y="4597274"/>
            <a:ext cx="2182553" cy="183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create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def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sql_connection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():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try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: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 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= sqlite3.connect('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sqlite.db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')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 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return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except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Error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as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er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: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 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print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er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>
              <a:solidFill>
                <a:srgbClr val="121619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5956-EDAB-3493-2639-68E2BF0E7E27}"/>
              </a:ext>
            </a:extLst>
          </p:cNvPr>
          <p:cNvSpPr txBox="1"/>
          <p:nvPr/>
        </p:nvSpPr>
        <p:spPr>
          <a:xfrm>
            <a:off x="5994400" y="38700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&lt;- </a:t>
            </a:r>
            <a:r>
              <a:rPr lang="ru-RU" dirty="0" err="1">
                <a:ea typeface="+mn-lt"/>
                <a:cs typeface="+mn-lt"/>
              </a:rPr>
              <a:t>saved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</a:t>
            </a:r>
            <a:endParaRPr lang="ru-RU" dirty="0">
              <a:cs typeface="Calibri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78E844A-9119-D144-DC9B-5A4B5457D2D3}"/>
              </a:ext>
            </a:extLst>
          </p:cNvPr>
          <p:cNvSpPr/>
          <p:nvPr/>
        </p:nvSpPr>
        <p:spPr>
          <a:xfrm>
            <a:off x="3181096" y="4597274"/>
            <a:ext cx="2182553" cy="183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fetch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data</a:t>
            </a:r>
            <a:endParaRPr lang="ru-RU" dirty="0" err="1">
              <a:solidFill>
                <a:srgbClr val="121619"/>
              </a:solidFill>
              <a:cs typeface="Calibri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def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sql_fetch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,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select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):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create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a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cursor</a:t>
            </a:r>
            <a:endParaRPr lang="ru-RU" dirty="0" err="1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cursor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=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connection.cursor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()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cursor.execute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select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for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row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in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cursor.fetchall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():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 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print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row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rgbClr val="121619"/>
              </a:solidFill>
              <a:cs typeface="Calibri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D876969-E14E-332F-63B8-A9D26614FAAE}"/>
              </a:ext>
            </a:extLst>
          </p:cNvPr>
          <p:cNvSpPr/>
          <p:nvPr/>
        </p:nvSpPr>
        <p:spPr>
          <a:xfrm>
            <a:off x="5651822" y="4597274"/>
            <a:ext cx="2182553" cy="183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run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query</a:t>
            </a:r>
            <a:endParaRPr lang="ru-RU" dirty="0" err="1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select_col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= """</a:t>
            </a:r>
            <a:endParaRPr lang="ru-RU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select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distinct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Launch_Site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from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Spacex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;</a:t>
            </a:r>
            <a:endParaRPr lang="ru-RU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"""</a:t>
            </a:r>
            <a:endParaRPr lang="ru-RU">
              <a:solidFill>
                <a:srgbClr val="121619"/>
              </a:solidFill>
              <a:ea typeface="+mn-lt"/>
              <a:cs typeface="+mn-lt"/>
            </a:endParaRPr>
          </a:p>
          <a:p>
            <a:endParaRPr lang="ru-RU" sz="1200" dirty="0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sql_fetch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sql_connection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(), 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select_col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>
              <a:solidFill>
                <a:srgbClr val="121619"/>
              </a:solidFill>
              <a:cs typeface="Calibri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9CA5C88-79A1-2B93-1F7D-5E4E451038CF}"/>
              </a:ext>
            </a:extLst>
          </p:cNvPr>
          <p:cNvSpPr/>
          <p:nvPr/>
        </p:nvSpPr>
        <p:spPr>
          <a:xfrm>
            <a:off x="8180276" y="4597274"/>
            <a:ext cx="2182553" cy="183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output</a:t>
            </a:r>
            <a:endParaRPr lang="ru-RU" sz="1200" dirty="0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('CCAFS LC-40',)
('VAFB SLC-4E',)
('KSC LC-39A',)
('CCAFS SLC-40',)</a:t>
            </a:r>
            <a:endParaRPr lang="ru-RU" dirty="0">
              <a:solidFill>
                <a:srgbClr val="121619"/>
              </a:solidFill>
              <a:cs typeface="Calibri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F41A8BE-3089-5C7A-3B74-DA5E5D7E35B5}"/>
              </a:ext>
            </a:extLst>
          </p:cNvPr>
          <p:cNvCxnSpPr/>
          <p:nvPr/>
        </p:nvCxnSpPr>
        <p:spPr>
          <a:xfrm>
            <a:off x="2895312" y="5354493"/>
            <a:ext cx="290946" cy="2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A3FFADB-AA79-1720-A569-56FFEC1DB6A3}"/>
              </a:ext>
            </a:extLst>
          </p:cNvPr>
          <p:cNvCxnSpPr>
            <a:cxnSpLocks/>
          </p:cNvCxnSpPr>
          <p:nvPr/>
        </p:nvCxnSpPr>
        <p:spPr>
          <a:xfrm>
            <a:off x="5366039" y="5354492"/>
            <a:ext cx="290946" cy="2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117E1BE-19B7-1E77-9DFF-00F2E7CB20CC}"/>
              </a:ext>
            </a:extLst>
          </p:cNvPr>
          <p:cNvCxnSpPr>
            <a:cxnSpLocks/>
          </p:cNvCxnSpPr>
          <p:nvPr/>
        </p:nvCxnSpPr>
        <p:spPr>
          <a:xfrm>
            <a:off x="7836766" y="5354492"/>
            <a:ext cx="348673" cy="2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219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9301" y="1529365"/>
            <a:ext cx="10052923" cy="4703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solidFill>
                  <a:schemeClr val="tx1"/>
                </a:solidFill>
                <a:latin typeface="IBM Plex Mono Text"/>
              </a:rPr>
              <a:t>Project goal</a:t>
            </a:r>
            <a:r>
              <a:rPr lang="en-US" sz="2200" u="sng" dirty="0">
                <a:solidFill>
                  <a:schemeClr val="tx1"/>
                </a:solidFill>
                <a:latin typeface="IBM Plex Mono Text"/>
              </a:rPr>
              <a:t>:</a:t>
            </a:r>
            <a:endParaRPr lang="ru-RU" u="sng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To answer the question "</a:t>
            </a:r>
            <a:r>
              <a:rPr lang="en-US" sz="2200" i="1" dirty="0">
                <a:solidFill>
                  <a:schemeClr val="tx1"/>
                </a:solidFill>
                <a:latin typeface="IBM Plex Mono Text"/>
              </a:rPr>
              <a:t>Is it possible to determine if the first stage will land?</a:t>
            </a:r>
            <a:r>
              <a:rPr lang="en-US" sz="2200" dirty="0">
                <a:solidFill>
                  <a:schemeClr val="tx1"/>
                </a:solidFill>
                <a:latin typeface="IBM Plex Mono Text"/>
              </a:rPr>
              <a:t>" with the help of SpaceX's Falcon 9 launch data. The answer will help to determine the cost of a launch.</a:t>
            </a:r>
            <a:endParaRPr lang="ru-RU" dirty="0">
              <a:solidFill>
                <a:schemeClr val="tx1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5058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955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  <a:spcAft>
                <a:spcPts val="1000"/>
              </a:spcAft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914400" lvl="1">
              <a:lnSpc>
                <a:spcPct val="120000"/>
              </a:lnSpc>
            </a:pP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SpaceX REST API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;</a:t>
            </a:r>
          </a:p>
          <a:p>
            <a:pPr marL="914400" lvl="1">
              <a:lnSpc>
                <a:spcPct val="120000"/>
              </a:lnSpc>
            </a:pPr>
            <a:r>
              <a:rPr lang="en-US" sz="7600" b="1" dirty="0">
                <a:solidFill>
                  <a:schemeClr val="tx1"/>
                </a:solidFill>
                <a:latin typeface="IBM Plex Mono Text"/>
              </a:rPr>
              <a:t>Web scraping</a:t>
            </a:r>
            <a:r>
              <a:rPr lang="en-US" sz="7600" dirty="0">
                <a:solidFill>
                  <a:schemeClr val="tx1"/>
                </a:solidFill>
                <a:latin typeface="IBM Plex Mono Text"/>
              </a:rPr>
              <a:t> related Wikipedia pages;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wrangling:</a:t>
            </a:r>
          </a:p>
          <a:p>
            <a:pPr lvl="1">
              <a:lnSpc>
                <a:spcPct val="120000"/>
              </a:lnSpc>
            </a:pP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Converting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Landing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Outcomes into Classes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(either 0 or 1);</a:t>
            </a:r>
            <a:endParaRPr lang="en-US" sz="7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7200" dirty="0">
                <a:solidFill>
                  <a:schemeClr val="tx1"/>
                </a:solidFill>
                <a:latin typeface="IBM Plex Mono Text"/>
              </a:rPr>
              <a:t>Applying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One-Hot Encoding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technique to categorical predictors;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SQL:</a:t>
            </a:r>
          </a:p>
          <a:p>
            <a:pPr lvl="1">
              <a:lnSpc>
                <a:spcPct val="120000"/>
              </a:lnSpc>
            </a:pP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Using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different types of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charts and diagrams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, and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SQL queries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to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show relationship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between variable, to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reveal patterns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of the data, and to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understand the data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;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Dash;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Standardizing data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,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splitting data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into training and test sets,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hyperparameters tuning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,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evaluation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and 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finding the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method performs best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;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b="1" dirty="0">
                <a:ea typeface="+mn-lt"/>
                <a:cs typeface="+mn-lt"/>
              </a:rPr>
              <a:t>SpaceX REST API</a:t>
            </a:r>
            <a:r>
              <a:rPr lang="en-US" sz="2200" dirty="0">
                <a:ea typeface="+mn-lt"/>
                <a:cs typeface="+mn-lt"/>
              </a:rPr>
              <a:t> lets us </a:t>
            </a:r>
            <a:r>
              <a:rPr lang="en-US" sz="2200" b="1" dirty="0">
                <a:ea typeface="+mn-lt"/>
                <a:cs typeface="+mn-lt"/>
              </a:rPr>
              <a:t>get data about launches</a:t>
            </a:r>
            <a:r>
              <a:rPr lang="en-US" sz="2200" dirty="0">
                <a:ea typeface="+mn-lt"/>
                <a:cs typeface="+mn-lt"/>
              </a:rPr>
              <a:t>, including information about the rocket used, payload delivered, launch specifications, landing specifications, and landing outcome;</a:t>
            </a:r>
            <a:endParaRPr lang="en-US" sz="2200" dirty="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r>
              <a:rPr lang="en-US" sz="2200" b="1" dirty="0">
                <a:ea typeface="+mn-lt"/>
                <a:cs typeface="+mn-lt"/>
              </a:rPr>
              <a:t>Web scraping</a:t>
            </a:r>
            <a:r>
              <a:rPr lang="en-US" sz="2200" dirty="0">
                <a:ea typeface="+mn-lt"/>
                <a:cs typeface="+mn-lt"/>
              </a:rPr>
              <a:t> related Wikipedia pages - r</a:t>
            </a:r>
            <a:r>
              <a:rPr lang="en-US" sz="2200" b="1" dirty="0">
                <a:ea typeface="+mn-lt"/>
                <a:cs typeface="+mn-lt"/>
              </a:rPr>
              <a:t>equest a get response from Wikipedia</a:t>
            </a:r>
            <a:r>
              <a:rPr lang="en-US" sz="2200" dirty="0">
                <a:ea typeface="+mn-lt"/>
                <a:cs typeface="+mn-lt"/>
              </a:rPr>
              <a:t> and using the Python </a:t>
            </a:r>
            <a:r>
              <a:rPr lang="en-US" sz="2200" b="1" dirty="0" err="1">
                <a:ea typeface="+mn-lt"/>
                <a:cs typeface="+mn-lt"/>
              </a:rPr>
              <a:t>BeautifulSoup</a:t>
            </a:r>
            <a:r>
              <a:rPr lang="en-US" sz="2200" dirty="0">
                <a:ea typeface="+mn-lt"/>
                <a:cs typeface="+mn-lt"/>
              </a:rPr>
              <a:t> package to web scrape some </a:t>
            </a:r>
            <a:r>
              <a:rPr lang="en-US" sz="2200" b="1" dirty="0">
                <a:ea typeface="+mn-lt"/>
                <a:cs typeface="+mn-lt"/>
              </a:rPr>
              <a:t>HTML tables</a:t>
            </a:r>
            <a:r>
              <a:rPr lang="en-US" sz="2200" dirty="0">
                <a:ea typeface="+mn-lt"/>
                <a:cs typeface="+mn-lt"/>
              </a:rPr>
              <a:t>, parsing the data from those tables and </a:t>
            </a:r>
            <a:r>
              <a:rPr lang="en-US" sz="2200" b="1" dirty="0">
                <a:ea typeface="+mn-lt"/>
                <a:cs typeface="+mn-lt"/>
              </a:rPr>
              <a:t>convert them into a Pandas </a:t>
            </a:r>
            <a:r>
              <a:rPr lang="en-US" sz="2200" b="1" dirty="0" err="1">
                <a:ea typeface="+mn-lt"/>
                <a:cs typeface="+mn-lt"/>
              </a:rPr>
              <a:t>datframe</a:t>
            </a:r>
            <a:r>
              <a:rPr lang="en-US" sz="2200" dirty="0">
                <a:ea typeface="+mn-lt"/>
                <a:cs typeface="+mn-lt"/>
              </a:rPr>
              <a:t> for further visualization and analysis;</a:t>
            </a:r>
          </a:p>
          <a:p>
            <a:r>
              <a:rPr lang="en-US" sz="2200" b="1" dirty="0">
                <a:ea typeface="+mn-lt"/>
                <a:cs typeface="+mn-lt"/>
              </a:rPr>
              <a:t>Transform raw data</a:t>
            </a:r>
            <a:r>
              <a:rPr lang="en-US" sz="2200" dirty="0">
                <a:ea typeface="+mn-lt"/>
                <a:cs typeface="+mn-lt"/>
              </a:rPr>
              <a:t> into a </a:t>
            </a:r>
            <a:r>
              <a:rPr lang="en-US" sz="2200" b="1" dirty="0">
                <a:ea typeface="+mn-lt"/>
                <a:cs typeface="+mn-lt"/>
              </a:rPr>
              <a:t>clean dataset</a:t>
            </a:r>
            <a:r>
              <a:rPr lang="en-US" sz="2200" dirty="0">
                <a:ea typeface="+mn-lt"/>
                <a:cs typeface="+mn-lt"/>
              </a:rPr>
              <a:t> which provides meaningful data;</a:t>
            </a:r>
            <a:endParaRPr lang="en-US" dirty="0"/>
          </a:p>
          <a:p>
            <a:r>
              <a:rPr lang="en-US" sz="2200" b="1" dirty="0">
                <a:ea typeface="+mn-lt"/>
                <a:cs typeface="+mn-lt"/>
              </a:rPr>
              <a:t>Filter</a:t>
            </a:r>
            <a:r>
              <a:rPr lang="en-US" sz="2200" dirty="0">
                <a:ea typeface="+mn-lt"/>
                <a:cs typeface="+mn-lt"/>
              </a:rPr>
              <a:t> the data to have </a:t>
            </a:r>
            <a:r>
              <a:rPr lang="en-US" sz="2200" b="1" dirty="0">
                <a:ea typeface="+mn-lt"/>
                <a:cs typeface="+mn-lt"/>
              </a:rPr>
              <a:t>only Falcon 9</a:t>
            </a:r>
            <a:r>
              <a:rPr lang="en-US" sz="2200" dirty="0">
                <a:ea typeface="+mn-lt"/>
                <a:cs typeface="+mn-lt"/>
              </a:rPr>
              <a:t> launches;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Dealing with </a:t>
            </a:r>
            <a:r>
              <a:rPr lang="en-US" sz="2200" b="1" dirty="0">
                <a:ea typeface="+mn-lt"/>
                <a:cs typeface="+mn-lt"/>
              </a:rPr>
              <a:t>NULL </a:t>
            </a:r>
            <a:r>
              <a:rPr lang="en-US" sz="2200" dirty="0">
                <a:ea typeface="+mn-lt"/>
                <a:cs typeface="+mn-lt"/>
              </a:rPr>
              <a:t>values;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Широкоэкранный</PresentationFormat>
  <Paragraphs>234</Paragraphs>
  <Slides>51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2186</cp:revision>
  <dcterms:created xsi:type="dcterms:W3CDTF">2021-04-29T18:58:34Z</dcterms:created>
  <dcterms:modified xsi:type="dcterms:W3CDTF">2022-05-24T16:53:47Z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